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738" r:id="rId5"/>
  </p:sldMasterIdLst>
  <p:notesMasterIdLst>
    <p:notesMasterId r:id="rId20"/>
  </p:notesMasterIdLst>
  <p:handoutMasterIdLst>
    <p:handoutMasterId r:id="rId21"/>
  </p:handoutMasterIdLst>
  <p:sldIdLst>
    <p:sldId id="256" r:id="rId6"/>
    <p:sldId id="3585" r:id="rId7"/>
    <p:sldId id="260" r:id="rId8"/>
    <p:sldId id="1784" r:id="rId9"/>
    <p:sldId id="1785" r:id="rId10"/>
    <p:sldId id="318" r:id="rId11"/>
    <p:sldId id="696" r:id="rId12"/>
    <p:sldId id="698" r:id="rId13"/>
    <p:sldId id="1786" r:id="rId14"/>
    <p:sldId id="1787" r:id="rId15"/>
    <p:sldId id="261" r:id="rId16"/>
    <p:sldId id="262" r:id="rId17"/>
    <p:sldId id="269" r:id="rId18"/>
    <p:sldId id="265" r:id="rId19"/>
  </p:sldIdLst>
  <p:sldSz cx="12192000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Work Sans" pitchFamily="2" charset="0"/>
      <p:regular r:id="rId26"/>
      <p:bold r:id="rId27"/>
      <p:italic r:id="rId28"/>
      <p:boldItalic r:id="rId29"/>
    </p:embeddedFont>
    <p:embeddedFont>
      <p:font typeface="Work Sans ExtraBold" pitchFamily="2" charset="0"/>
      <p:bold r:id="rId30"/>
      <p:boldItalic r:id="rId31"/>
    </p:embeddedFont>
    <p:embeddedFont>
      <p:font typeface="Work Sans SemiBold" pitchFamily="2" charset="0"/>
      <p:bold r:id="rId32"/>
      <p:boldItalic r:id="rId3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nio Karri" initials="VK" lastIdx="1" clrIdx="0">
    <p:extLst>
      <p:ext uri="{19B8F6BF-5375-455C-9EA6-DF929625EA0E}">
        <p15:presenceInfo xmlns:p15="http://schemas.microsoft.com/office/powerpoint/2012/main" userId="S::Karri.Vainio@kuntaliitto.fi::6975b5c5-fc54-44c7-9c7f-5828518c0dde" providerId="AD"/>
      </p:ext>
    </p:extLst>
  </p:cmAuthor>
  <p:cmAuthor id="2" name="Nieminen Ville" initials="NV" lastIdx="1" clrIdx="1">
    <p:extLst>
      <p:ext uri="{19B8F6BF-5375-455C-9EA6-DF929625EA0E}">
        <p15:presenceInfo xmlns:p15="http://schemas.microsoft.com/office/powerpoint/2012/main" userId="S::Ville.Nieminen@kuntaliitto.fi::279868ec-3e78-43bc-9a2e-7b53c919e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2BF10-5F52-4189-95C7-E54ED61549C1}" v="2" dt="2022-02-02T10:38:03.903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517" autoAdjust="0"/>
  </p:normalViewPr>
  <p:slideViewPr>
    <p:cSldViewPr showGuides="1">
      <p:cViewPr varScale="1">
        <p:scale>
          <a:sx n="31" d="100"/>
          <a:sy n="31" d="100"/>
        </p:scale>
        <p:origin x="528" y="42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5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27T13:35:42.376" idx="1">
    <p:pos x="10" y="10"/>
    <p:text>Olemassaelevan dian päivitys uuteen ilmeeseen</p:text>
    <p:extLst>
      <p:ext uri="{C676402C-5697-4E1C-873F-D02D1690AC5C}">
        <p15:threadingInfo xmlns:p15="http://schemas.microsoft.com/office/powerpoint/2012/main" timeZoneBias="-120"/>
      </p:ext>
    </p:extLst>
  </p:cm>
  <p:cm authorId="2" dt="2022-01-27T14:07:15.700" idx="1">
    <p:pos x="10" y="146"/>
    <p:text>Ilmiöiden tiivistetyt kuvaukset: https://www.kuntaliitto.fi/sites/default/files/media/file/Maailmanpy%C3%B6r%C3%A4_korttipakka_2019.pdf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3.2.2022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3.2.2022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taliitto.fi/" TargetMode="External"/><Relationship Id="rId3" Type="http://schemas.openxmlformats.org/officeDocument/2006/relationships/hyperlink" Target="https://www.linkedin.com/company/association-of-finnish-local-and-regional-authorities-kuntaliitto-" TargetMode="External"/><Relationship Id="rId7" Type="http://schemas.openxmlformats.org/officeDocument/2006/relationships/hyperlink" Target="https://www.facebook.com/kuntaliitto" TargetMode="External"/><Relationship Id="rId2" Type="http://schemas.openxmlformats.org/officeDocument/2006/relationships/hyperlink" Target="https://twitter.com/kuntaliitto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hyperlink" Target="http://www.kuntaliitto.fi/kayttoehdot" TargetMode="External"/><Relationship Id="rId4" Type="http://schemas.openxmlformats.org/officeDocument/2006/relationships/hyperlink" Target="https://www.instagram.com/kuntaliitto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untaliitto" TargetMode="External"/><Relationship Id="rId3" Type="http://schemas.openxmlformats.org/officeDocument/2006/relationships/hyperlink" Target="https://twitter.com/kuntaliitt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kuntaliitto.fi/kayttoehdot" TargetMode="External"/><Relationship Id="rId5" Type="http://schemas.openxmlformats.org/officeDocument/2006/relationships/hyperlink" Target="https://www.instagram.com/kuntaliitto/" TargetMode="External"/><Relationship Id="rId4" Type="http://schemas.openxmlformats.org/officeDocument/2006/relationships/hyperlink" Target="https://www.linkedin.com/company/association-of-finnish-local-and-regional-authorities-kuntaliitto-" TargetMode="External"/><Relationship Id="rId9" Type="http://schemas.openxmlformats.org/officeDocument/2006/relationships/hyperlink" Target="http://www.kuntaliitto.fi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24F02-DD88-4CB6-BB46-9AFDA1AB89C5}" type="datetime1">
              <a:rPr lang="fi-FI" noProof="0" smtClean="0"/>
              <a:t>3.2.2022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F643966-4781-45AD-8A02-A30AC3EA46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54A3-49B3-478C-AC83-629507BE13C2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03D-C024-448F-B337-EF507B974421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D0DC-FFCE-4535-B859-D79D48AC3E58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88A9-004E-48C7-9249-D404E5931C69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00FB-5165-4E43-BD07-359AAF474A07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4620D6-9495-4E92-B929-18D859B25042}" type="datetime1">
              <a:rPr lang="fi-FI" noProof="0" smtClean="0"/>
              <a:t>3.2.2022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F5562F4-E9C8-4807-AA4A-09D88C06E1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1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5183-CBD9-4C1E-811C-0CBAAE148081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59C7-B1FD-43B2-A1AF-1A902ACF93C5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BEB26-41D6-4026-B61D-A3E7E670F1AC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A49A-E0EE-4A76-AD38-8443CE185D7D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23740" y="2060810"/>
            <a:ext cx="1728000" cy="172824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solidFill>
            <a:srgbClr val="DFDAD6">
              <a:alpha val="50196"/>
            </a:srgbClr>
          </a:solidFill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240020" y="2060810"/>
            <a:ext cx="1728000" cy="1728240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23740" y="4005080"/>
            <a:ext cx="1728000" cy="1728240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240020" y="4005080"/>
            <a:ext cx="1728000" cy="1728240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05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66763" y="1989138"/>
            <a:ext cx="5257227" cy="1871922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158355" y="1989138"/>
            <a:ext cx="5257227" cy="1871922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66763" y="3933070"/>
            <a:ext cx="5257227" cy="1872418"/>
          </a:xfrm>
          <a:noFill/>
        </p:spPr>
        <p:txBody>
          <a:bodyPr lIns="2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168011" y="3933070"/>
            <a:ext cx="5257227" cy="1872418"/>
          </a:xfrm>
          <a:noFill/>
        </p:spPr>
        <p:txBody>
          <a:bodyPr lIns="2088000" tIns="216000" rIns="288000" bIns="216000"/>
          <a:lstStyle>
            <a:lvl1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1pPr>
            <a:lvl2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2pPr>
            <a:lvl3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3pPr>
            <a:lvl4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4pPr>
            <a:lvl5pPr marL="271463" indent="-271463">
              <a:buClr>
                <a:schemeClr val="accent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29575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val 2"/>
          <p:cNvSpPr/>
          <p:nvPr userDrawn="1"/>
        </p:nvSpPr>
        <p:spPr>
          <a:xfrm flipH="1">
            <a:off x="6168010" y="213282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val 2"/>
          <p:cNvSpPr/>
          <p:nvPr userDrawn="1"/>
        </p:nvSpPr>
        <p:spPr>
          <a:xfrm flipH="1" flipV="1">
            <a:off x="616801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Oval 2"/>
          <p:cNvSpPr/>
          <p:nvPr userDrawn="1"/>
        </p:nvSpPr>
        <p:spPr>
          <a:xfrm flipV="1">
            <a:off x="4295750" y="3933070"/>
            <a:ext cx="1728240" cy="1728240"/>
          </a:xfrm>
          <a:custGeom>
            <a:avLst/>
            <a:gdLst/>
            <a:ahLst/>
            <a:cxnLst/>
            <a:rect l="l" t="t" r="r" b="b"/>
            <a:pathLst>
              <a:path w="1728240" h="1728240">
                <a:moveTo>
                  <a:pt x="1728240" y="0"/>
                </a:moveTo>
                <a:lnTo>
                  <a:pt x="1728240" y="1728240"/>
                </a:lnTo>
                <a:lnTo>
                  <a:pt x="0" y="1728240"/>
                </a:lnTo>
                <a:cubicBezTo>
                  <a:pt x="0" y="773759"/>
                  <a:pt x="773759" y="0"/>
                  <a:pt x="17282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9599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BCE6-2D7A-4E96-B01D-446E7A06509F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2132820"/>
            <a:ext cx="1728000" cy="1728240"/>
          </a:xfrm>
          <a:prstGeom prst="rect">
            <a:avLst/>
          </a:prstGeom>
          <a:noFill/>
        </p:spPr>
        <p:txBody>
          <a:bodyPr wrap="square" lIns="72000" tIns="648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29599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168010" y="3933070"/>
            <a:ext cx="1728000" cy="1728240"/>
          </a:xfrm>
          <a:prstGeom prst="rect">
            <a:avLst/>
          </a:prstGeom>
          <a:noFill/>
        </p:spPr>
        <p:txBody>
          <a:bodyPr wrap="square" lIns="72000" tIns="72000" rIns="72000" bIns="648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40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D2382-5F4D-45A2-B915-9F0497753B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7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FF6DC43-D734-4C64-A391-7AFEC5B082C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567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01BFA9-F837-46D2-A1BF-DD532A48F2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677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69B8DBA-0EBA-4B4D-AFA2-00A95BCD71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680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6BC24BB-84C6-440E-B034-41BD02337F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6826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4564ED9-AD9E-43E4-8343-9CBA870DF3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68510" y="3861060"/>
            <a:ext cx="1656230" cy="194442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66A4-CB0F-4FFB-A3F7-97A8406D58B6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165672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67510" y="1989138"/>
            <a:ext cx="165672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67760" y="1989138"/>
            <a:ext cx="165672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168010" y="1989138"/>
            <a:ext cx="1656727" cy="575742"/>
          </a:xfrm>
          <a:prstGeom prst="rect">
            <a:avLst/>
          </a:prstGeom>
          <a:solidFill>
            <a:schemeClr val="accent6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7968260" y="1989138"/>
            <a:ext cx="165672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9768511" y="1989138"/>
            <a:ext cx="165672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766763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25675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6664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16801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7968260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5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9767888" y="2710122"/>
            <a:ext cx="1657350" cy="1006918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36686C-28C7-4F49-84B1-CC2306D386A1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4CFF760-FA78-41BC-B729-1304BF476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816C-448D-4CAD-8E7D-3E87A3DFF3FB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6763" y="1989138"/>
            <a:ext cx="2016777" cy="575742"/>
          </a:xfrm>
          <a:prstGeom prst="rect">
            <a:avLst/>
          </a:prstGeom>
          <a:solidFill>
            <a:schemeClr val="accent3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766762" y="2565400"/>
            <a:ext cx="2017535" cy="1008063"/>
          </a:xfrm>
          <a:solidFill>
            <a:srgbClr val="923468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2927560" y="1989138"/>
            <a:ext cx="2016777" cy="575742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2927559" y="2565400"/>
            <a:ext cx="2017535" cy="1008063"/>
          </a:xfrm>
          <a:solidFill>
            <a:schemeClr val="accent1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5087611" y="1989138"/>
            <a:ext cx="2016777" cy="575742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5087610" y="2565400"/>
            <a:ext cx="2017535" cy="1008063"/>
          </a:xfrm>
          <a:solidFill>
            <a:schemeClr val="accent4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248160" y="1989138"/>
            <a:ext cx="2016777" cy="575742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7248159" y="2565400"/>
            <a:ext cx="2017535" cy="1008063"/>
          </a:xfrm>
          <a:solidFill>
            <a:schemeClr val="accent2">
              <a:alpha val="25098"/>
            </a:scheme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9408461" y="1989138"/>
            <a:ext cx="2016777" cy="575742"/>
          </a:xfrm>
          <a:prstGeom prst="rect">
            <a:avLst/>
          </a:prstGeom>
          <a:solidFill>
            <a:srgbClr val="FF3E60"/>
          </a:solidFill>
        </p:spPr>
        <p:txBody>
          <a:bodyPr wrap="square" lIns="72000" tIns="72000" rIns="72000" bIns="7200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36"/>
          </p:nvPr>
        </p:nvSpPr>
        <p:spPr>
          <a:xfrm>
            <a:off x="9408460" y="2565400"/>
            <a:ext cx="2017535" cy="1008063"/>
          </a:xfrm>
          <a:solidFill>
            <a:srgbClr val="FF3E60">
              <a:alpha val="25098"/>
            </a:srgbClr>
          </a:solidFill>
        </p:spPr>
        <p:txBody>
          <a:bodyPr lIns="216000" tIns="144000" rIns="216000" bIns="144000"/>
          <a:lstStyle>
            <a:lvl1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1pPr>
            <a:lvl2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2pPr>
            <a:lvl3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3pPr>
            <a:lvl4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4pPr>
            <a:lvl5pPr marL="180975" indent="-180975">
              <a:buClr>
                <a:schemeClr val="accent1"/>
              </a:buClr>
              <a:buFont typeface="+mj-lt"/>
              <a:buAutoNum type="arabicPeriod"/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5B663F-3DAF-4ED3-968F-857851A231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72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ACEDFCA-6045-4841-A327-1E1041E1AD1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275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AF9A28-9C31-4452-9641-B8844AE99E9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878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409D3F7-F7D1-46C5-AE0D-FDFBFE328A5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2481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2655D6CA-0038-4B3D-A7EC-7E6EC94930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460" y="3573020"/>
            <a:ext cx="2016280" cy="2232468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8099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D0307D-7144-4618-ADCF-5E46E0AADB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128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109A1DB-AC37-4268-92E5-B8CB8B6F84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580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D377B09-9EA8-4EB3-B601-2F0301D65AD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400320" y="198880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1FFFA81-EAD8-4C0B-80B3-10CD55D781E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128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93A3281-63EC-43C5-9E82-F2C08B974B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5580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BDE2587-873A-462C-BE41-87325647729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400320" y="3933070"/>
            <a:ext cx="3024420" cy="1728240"/>
          </a:xfrm>
          <a:solidFill>
            <a:srgbClr val="DFDAD6">
              <a:alpha val="50196"/>
            </a:srgbClr>
          </a:solidFill>
        </p:spPr>
        <p:txBody>
          <a:bodyPr lIns="1080000" tIns="216000" rIns="216000" bIns="216000"/>
          <a:lstStyle>
            <a:lvl1pPr marL="0" indent="0">
              <a:spcBef>
                <a:spcPts val="200"/>
              </a:spcBef>
              <a:buFontTx/>
              <a:buNone/>
              <a:defRPr sz="1200" b="1"/>
            </a:lvl1pPr>
            <a:lvl2pPr marL="0" indent="0">
              <a:spcBef>
                <a:spcPts val="200"/>
              </a:spcBef>
              <a:buFontTx/>
              <a:buNone/>
              <a:defRPr sz="1200"/>
            </a:lvl2pPr>
            <a:lvl3pPr marL="0" indent="0">
              <a:spcBef>
                <a:spcPts val="200"/>
              </a:spcBef>
              <a:buFontTx/>
              <a:buNone/>
              <a:defRPr sz="1200"/>
            </a:lvl3pPr>
            <a:lvl4pPr marL="0" indent="0">
              <a:spcBef>
                <a:spcPts val="200"/>
              </a:spcBef>
              <a:buFontTx/>
              <a:buNone/>
              <a:defRPr sz="1200"/>
            </a:lvl4pPr>
            <a:lvl5pPr marL="0" indent="0">
              <a:spcBef>
                <a:spcPts val="200"/>
              </a:spcBef>
              <a:buFontTx/>
              <a:buNone/>
              <a:defRPr sz="1200"/>
            </a:lvl5pPr>
            <a:lvl6pPr marL="0" indent="0">
              <a:spcBef>
                <a:spcPts val="200"/>
              </a:spcBef>
              <a:buFontTx/>
              <a:buNone/>
              <a:defRPr sz="1200"/>
            </a:lvl6pPr>
            <a:lvl8pPr marL="0" indent="0">
              <a:spcBef>
                <a:spcPts val="200"/>
              </a:spcBef>
              <a:buFontTx/>
              <a:buNone/>
              <a:defRPr sz="1200"/>
            </a:lvl8pPr>
            <a:lvl9pPr marL="0" indent="0">
              <a:spcBef>
                <a:spcPts val="200"/>
              </a:spcBef>
              <a:buFontTx/>
              <a:buNone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9048-5DEA-4497-B4EE-9C521DA934F6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Text Placeholder 5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721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4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0" name="Text Placeholder 5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15173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3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2" name="Text Placeholder 5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896250" y="2204272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1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5" name="Text Placehold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0721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6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7" name="Text Placeholder 5"/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415173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2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  <p:sp>
        <p:nvSpPr>
          <p:cNvPr id="39" name="Text Placeholder 5"/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7896250" y="4148880"/>
            <a:ext cx="1295960" cy="1296400"/>
          </a:xfrm>
          <a:prstGeom prst="rect">
            <a:avLst/>
          </a:prstGeom>
          <a:noFill/>
        </p:spPr>
        <p:txBody>
          <a:bodyPr wrap="square" lIns="0" tIns="0" rIns="0" bIns="0" anchor="ctr" anchorCtr="0"/>
          <a:lstStyle>
            <a:lvl1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1pPr>
            <a:lvl2pPr marL="0" indent="0" algn="ctr">
              <a:spcBef>
                <a:spcPts val="200"/>
              </a:spcBef>
              <a:buFontTx/>
              <a:buNone/>
              <a:defRPr sz="8000" b="0">
                <a:solidFill>
                  <a:schemeClr val="accent5"/>
                </a:solidFill>
                <a:latin typeface="+mj-lt"/>
              </a:defRPr>
            </a:lvl2pPr>
            <a:lvl3pPr marL="0" indent="0">
              <a:spcBef>
                <a:spcPts val="2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3955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violet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B8D615-AD96-4EB6-9214-D90B85C65DA7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BF344943-A0A2-42BD-89C5-48F43EBE204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2FC861-FC86-4FF4-A50C-89C7B28C10B0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BBF4488-7E1A-4DAF-9066-BFD0BA9DC8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A464CB-4A87-4967-9499-95CB747DACE3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AD9E424-FE63-4724-8350-7238C6CD49C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D82002A-7AA0-4F5C-A0FD-150D38BFD2D6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1BDAE9F-350D-4F50-A976-2C516108D3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68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A0504B-A3F2-405C-9155-C619572FC21C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AEEDBFD-277C-434B-9A9A-87EE86F3BF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E7C8EA-7D5B-4ECC-B84F-BEAF5A03A11D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F201B11-9274-4F82-A5C3-7FAE916E06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9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3.2.2022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3425D23-A5E1-4458-8F52-DB3FA246251F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197F7F2B-0E7B-4A96-B3C5-5F122BDA54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A4432D0-F305-446D-95E3-48EAD8038911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47830F6-C9F2-4A36-980C-6136E35544A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0BAEA-5B18-405A-A401-F49736D1ACDD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917A08A-EF19-4C97-BFDB-32BDC040E85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1333C36-1DDA-469D-A0C5-6C5A2A7F67F1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926DAD9-CB9B-4DD3-B989-9A965534D70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64B0AE-AE5B-43D8-B88D-91BF9EDE0233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072D378-F85C-4DF2-8A13-E74B0A19D6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5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2E3422-7BAB-4AD4-A34D-B52D7DF25070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973845A-77BC-43ED-9C7E-531CC29C24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F2B63E-0CF4-43E4-BECC-91438CF8411E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7B3BFD74-E392-4B24-B78B-157CBF2B29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2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503D9EB-944F-4EAE-8444-A343F5A66C71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1982993-374A-46F6-AAEB-48323C4876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4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ECAD5F9-8A23-4475-850C-F4CA7E4DAEB7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B53270C-43DF-46FE-A4F5-29F29992F4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7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291F968-8CBB-4022-ACCE-1E6A59F92822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4FE1FF-BE8E-4940-B2D3-34DFF88B18CB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E8C9A53-2F70-4A43-B470-63B2A2A62E8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C1B5BAD-9C63-4C69-87C4-819DEDC62D6D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41B77CA-24CD-4DBD-A47E-5984688C24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300" cy="43206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8D639896-BD23-481B-A03C-839F5F9583A4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rajattu lisenssi 2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145441-B421-48FF-AF9C-FF5C4818C8F7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3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4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85C5932-3F7F-41CB-87DD-B2ABBE5E62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7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9" name="TextBox 18">
            <a:hlinkClick r:id="rId8"/>
            <a:extLst>
              <a:ext uri="{FF2B5EF4-FFF2-40B4-BE49-F238E27FC236}">
                <a16:creationId xmlns:a16="http://schemas.microsoft.com/office/drawing/2014/main" id="{DCA6CD3D-5272-47DC-8457-908428678D79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79614B5-578D-468F-9090-1F59D13EFBEC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A61D0F-76FD-476A-AABC-5CF7457B0D0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735DE95-D114-4AEA-A812-E14BD5E49622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F06DBD-CF98-4F65-8CA2-F02B8B05C86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208654-B07A-4704-BD4C-3600EF4D3889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855733-A36D-4272-810F-073F71CD9F09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774FDB-E875-4D3F-8862-251C29449380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7C498-4D6A-47D7-8032-B658B26BCC98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71194F-0947-4BD5-A12E-64CAC5CECC1F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02B06E-209A-4165-9127-7DC450D0647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935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8526C6-3463-4172-A547-D35A96DC63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C6EA409-A95B-408E-8809-4F287FB5716D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F31E1C-DCBD-419B-8249-143B9D8150C5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3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163EEF-B8F6-4FA6-A43B-42F29449964B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91756FC6-3682-4F22-877B-F8802FE3F7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AC5613-0FBC-4A2B-A10F-E5C140DFFE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49ECF7-BCC6-444B-91DD-0A498E68CC2C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516032D-100E-4CB1-8662-E10593766FA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76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2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A6C31B4-89A7-4449-B288-D72F05738CB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6892272-29E1-40F0-A23D-4521FB93520D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D917702-4ABB-45F8-BB84-9D6C72DFBCB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35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ja grafiikk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53BDE4-81AB-41F6-A004-26DAD8D0DC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A17B-2728-4812-BD36-2D48D0819177}" type="datetime1">
              <a:rPr lang="fi-FI" smtClean="0"/>
              <a:t>3.2.2022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255DE5-0541-4FC2-85E3-38F38326AE8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782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 Sote-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756834"/>
            <a:ext cx="10031455" cy="4648497"/>
          </a:xfrm>
        </p:spPr>
        <p:txBody>
          <a:bodyPr/>
          <a:lstStyle>
            <a:lvl1pPr>
              <a:spcBef>
                <a:spcPts val="533"/>
              </a:spcBef>
              <a:defRPr/>
            </a:lvl1pPr>
            <a:lvl2pPr>
              <a:spcBef>
                <a:spcPts val="533"/>
              </a:spcBef>
              <a:defRPr/>
            </a:lvl2pPr>
            <a:lvl3pPr>
              <a:spcBef>
                <a:spcPts val="533"/>
              </a:spcBef>
              <a:defRPr/>
            </a:lvl3pPr>
            <a:lvl4pPr>
              <a:spcBef>
                <a:spcPts val="533"/>
              </a:spcBef>
              <a:defRPr/>
            </a:lvl4pPr>
            <a:lvl5pPr>
              <a:spcBef>
                <a:spcPts val="533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031455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51274-4DD9-C549-B707-1280A51F7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266348"/>
            <a:ext cx="1919685" cy="36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7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2C5AF-A585-B247-8A1C-ABA6794D7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0"/>
            <a:ext cx="12240683" cy="6885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689B57-8BAA-BF42-B648-107825723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925278"/>
            <a:ext cx="2784045" cy="530503"/>
          </a:xfrm>
          <a:prstGeom prst="rect">
            <a:avLst/>
          </a:prstGeom>
        </p:spPr>
      </p:pic>
      <p:sp>
        <p:nvSpPr>
          <p:cNvPr id="53" name="Freeform 29">
            <a:extLst>
              <a:ext uri="{FF2B5EF4-FFF2-40B4-BE49-F238E27FC236}">
                <a16:creationId xmlns:a16="http://schemas.microsoft.com/office/drawing/2014/main" id="{72F12E7F-4413-244A-830A-CC060AC20C6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7685" y="836085"/>
            <a:ext cx="876300" cy="1198033"/>
          </a:xfrm>
          <a:custGeom>
            <a:avLst/>
            <a:gdLst>
              <a:gd name="T0" fmla="*/ 3944 w 4973"/>
              <a:gd name="T1" fmla="*/ 6352 h 6792"/>
              <a:gd name="T2" fmla="*/ 1694 w 4973"/>
              <a:gd name="T3" fmla="*/ 6143 h 6792"/>
              <a:gd name="T4" fmla="*/ 2984 w 4973"/>
              <a:gd name="T5" fmla="*/ 3784 h 6792"/>
              <a:gd name="T6" fmla="*/ 2316 w 4973"/>
              <a:gd name="T7" fmla="*/ 4454 h 6792"/>
              <a:gd name="T8" fmla="*/ 1155 w 4973"/>
              <a:gd name="T9" fmla="*/ 4705 h 6792"/>
              <a:gd name="T10" fmla="*/ 1077 w 4973"/>
              <a:gd name="T11" fmla="*/ 4988 h 6792"/>
              <a:gd name="T12" fmla="*/ 910 w 4973"/>
              <a:gd name="T13" fmla="*/ 5245 h 6792"/>
              <a:gd name="T14" fmla="*/ 961 w 4973"/>
              <a:gd name="T15" fmla="*/ 5618 h 6792"/>
              <a:gd name="T16" fmla="*/ 1600 w 4973"/>
              <a:gd name="T17" fmla="*/ 5369 h 6792"/>
              <a:gd name="T18" fmla="*/ 1886 w 4973"/>
              <a:gd name="T19" fmla="*/ 5421 h 6792"/>
              <a:gd name="T20" fmla="*/ 2617 w 4973"/>
              <a:gd name="T21" fmla="*/ 5123 h 6792"/>
              <a:gd name="T22" fmla="*/ 2857 w 4973"/>
              <a:gd name="T23" fmla="*/ 4678 h 6792"/>
              <a:gd name="T24" fmla="*/ 489 w 4973"/>
              <a:gd name="T25" fmla="*/ 5877 h 6792"/>
              <a:gd name="T26" fmla="*/ 1233 w 4973"/>
              <a:gd name="T27" fmla="*/ 6668 h 6792"/>
              <a:gd name="T28" fmla="*/ 1527 w 4973"/>
              <a:gd name="T29" fmla="*/ 5749 h 6792"/>
              <a:gd name="T30" fmla="*/ 927 w 4973"/>
              <a:gd name="T31" fmla="*/ 5758 h 6792"/>
              <a:gd name="T32" fmla="*/ 429 w 4973"/>
              <a:gd name="T33" fmla="*/ 621 h 6792"/>
              <a:gd name="T34" fmla="*/ 914 w 4973"/>
              <a:gd name="T35" fmla="*/ 547 h 6792"/>
              <a:gd name="T36" fmla="*/ 829 w 4973"/>
              <a:gd name="T37" fmla="*/ 957 h 6792"/>
              <a:gd name="T38" fmla="*/ 1232 w 4973"/>
              <a:gd name="T39" fmla="*/ 762 h 6792"/>
              <a:gd name="T40" fmla="*/ 780 w 4973"/>
              <a:gd name="T41" fmla="*/ 1976 h 6792"/>
              <a:gd name="T42" fmla="*/ 1297 w 4973"/>
              <a:gd name="T43" fmla="*/ 319 h 6792"/>
              <a:gd name="T44" fmla="*/ 1481 w 4973"/>
              <a:gd name="T45" fmla="*/ 731 h 6792"/>
              <a:gd name="T46" fmla="*/ 3458 w 4973"/>
              <a:gd name="T47" fmla="*/ 480 h 6792"/>
              <a:gd name="T48" fmla="*/ 3084 w 4973"/>
              <a:gd name="T49" fmla="*/ 643 h 6792"/>
              <a:gd name="T50" fmla="*/ 2947 w 4973"/>
              <a:gd name="T51" fmla="*/ 214 h 6792"/>
              <a:gd name="T52" fmla="*/ 2541 w 4973"/>
              <a:gd name="T53" fmla="*/ 417 h 6792"/>
              <a:gd name="T54" fmla="*/ 2413 w 4973"/>
              <a:gd name="T55" fmla="*/ 28 h 6792"/>
              <a:gd name="T56" fmla="*/ 3900 w 4973"/>
              <a:gd name="T57" fmla="*/ 1991 h 6792"/>
              <a:gd name="T58" fmla="*/ 4172 w 4973"/>
              <a:gd name="T59" fmla="*/ 1335 h 6792"/>
              <a:gd name="T60" fmla="*/ 3970 w 4973"/>
              <a:gd name="T61" fmla="*/ 3382 h 6792"/>
              <a:gd name="T62" fmla="*/ 4830 w 4973"/>
              <a:gd name="T63" fmla="*/ 2682 h 6792"/>
              <a:gd name="T64" fmla="*/ 4551 w 4973"/>
              <a:gd name="T65" fmla="*/ 1246 h 6792"/>
              <a:gd name="T66" fmla="*/ 3641 w 4973"/>
              <a:gd name="T67" fmla="*/ 1994 h 6792"/>
              <a:gd name="T68" fmla="*/ 3910 w 4973"/>
              <a:gd name="T69" fmla="*/ 2958 h 6792"/>
              <a:gd name="T70" fmla="*/ 4286 w 4973"/>
              <a:gd name="T71" fmla="*/ 2402 h 6792"/>
              <a:gd name="T72" fmla="*/ 3965 w 4973"/>
              <a:gd name="T73" fmla="*/ 3379 h 6792"/>
              <a:gd name="T74" fmla="*/ 3169 w 4973"/>
              <a:gd name="T75" fmla="*/ 2142 h 6792"/>
              <a:gd name="T76" fmla="*/ 3399 w 4973"/>
              <a:gd name="T77" fmla="*/ 1285 h 6792"/>
              <a:gd name="T78" fmla="*/ 2604 w 4973"/>
              <a:gd name="T79" fmla="*/ 769 h 6792"/>
              <a:gd name="T80" fmla="*/ 2052 w 4973"/>
              <a:gd name="T81" fmla="*/ 1359 h 6792"/>
              <a:gd name="T82" fmla="*/ 1664 w 4973"/>
              <a:gd name="T83" fmla="*/ 1597 h 6792"/>
              <a:gd name="T84" fmla="*/ 2105 w 4973"/>
              <a:gd name="T85" fmla="*/ 1550 h 6792"/>
              <a:gd name="T86" fmla="*/ 1945 w 4973"/>
              <a:gd name="T87" fmla="*/ 1849 h 6792"/>
              <a:gd name="T88" fmla="*/ 1151 w 4973"/>
              <a:gd name="T89" fmla="*/ 2851 h 6792"/>
              <a:gd name="T90" fmla="*/ 331 w 4973"/>
              <a:gd name="T91" fmla="*/ 2774 h 6792"/>
              <a:gd name="T92" fmla="*/ 150 w 4973"/>
              <a:gd name="T93" fmla="*/ 2974 h 6792"/>
              <a:gd name="T94" fmla="*/ 554 w 4973"/>
              <a:gd name="T95" fmla="*/ 3191 h 6792"/>
              <a:gd name="T96" fmla="*/ 489 w 4973"/>
              <a:gd name="T97" fmla="*/ 3468 h 6792"/>
              <a:gd name="T98" fmla="*/ 935 w 4973"/>
              <a:gd name="T99" fmla="*/ 3451 h 6792"/>
              <a:gd name="T100" fmla="*/ 1725 w 4973"/>
              <a:gd name="T101" fmla="*/ 2972 h 6792"/>
              <a:gd name="T102" fmla="*/ 3397 w 4973"/>
              <a:gd name="T103" fmla="*/ 3673 h 6792"/>
              <a:gd name="T104" fmla="*/ 3711 w 4973"/>
              <a:gd name="T105" fmla="*/ 4812 h 6792"/>
              <a:gd name="T106" fmla="*/ 4356 w 4973"/>
              <a:gd name="T107" fmla="*/ 5526 h 6792"/>
              <a:gd name="T108" fmla="*/ 3835 w 4973"/>
              <a:gd name="T109" fmla="*/ 5815 h 6792"/>
              <a:gd name="T110" fmla="*/ 3750 w 4973"/>
              <a:gd name="T111" fmla="*/ 6147 h 6792"/>
              <a:gd name="T112" fmla="*/ 4262 w 4973"/>
              <a:gd name="T113" fmla="*/ 6036 h 6792"/>
              <a:gd name="T114" fmla="*/ 4324 w 4973"/>
              <a:gd name="T115" fmla="*/ 6374 h 6792"/>
              <a:gd name="T116" fmla="*/ 4692 w 4973"/>
              <a:gd name="T117" fmla="*/ 6210 h 6792"/>
              <a:gd name="T118" fmla="*/ 4659 w 4973"/>
              <a:gd name="T119" fmla="*/ 5487 h 6792"/>
              <a:gd name="T120" fmla="*/ 4786 w 4973"/>
              <a:gd name="T121" fmla="*/ 4785 h 6792"/>
              <a:gd name="T122" fmla="*/ 4362 w 4973"/>
              <a:gd name="T123" fmla="*/ 4115 h 6792"/>
              <a:gd name="T124" fmla="*/ 4803 w 4973"/>
              <a:gd name="T125" fmla="*/ 3237 h 6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6792">
                <a:moveTo>
                  <a:pt x="1358" y="6333"/>
                </a:moveTo>
                <a:lnTo>
                  <a:pt x="1358" y="6333"/>
                </a:lnTo>
                <a:lnTo>
                  <a:pt x="1445" y="6392"/>
                </a:lnTo>
                <a:lnTo>
                  <a:pt x="1485" y="6418"/>
                </a:lnTo>
                <a:lnTo>
                  <a:pt x="1524" y="6443"/>
                </a:lnTo>
                <a:lnTo>
                  <a:pt x="1561" y="6466"/>
                </a:lnTo>
                <a:lnTo>
                  <a:pt x="1599" y="6487"/>
                </a:lnTo>
                <a:lnTo>
                  <a:pt x="1638" y="6509"/>
                </a:lnTo>
                <a:lnTo>
                  <a:pt x="1677" y="6528"/>
                </a:lnTo>
                <a:lnTo>
                  <a:pt x="1677" y="6528"/>
                </a:lnTo>
                <a:lnTo>
                  <a:pt x="1730" y="6553"/>
                </a:lnTo>
                <a:lnTo>
                  <a:pt x="1788" y="6578"/>
                </a:lnTo>
                <a:lnTo>
                  <a:pt x="1853" y="6605"/>
                </a:lnTo>
                <a:lnTo>
                  <a:pt x="1923" y="6630"/>
                </a:lnTo>
                <a:lnTo>
                  <a:pt x="1961" y="6644"/>
                </a:lnTo>
                <a:lnTo>
                  <a:pt x="2000" y="6656"/>
                </a:lnTo>
                <a:lnTo>
                  <a:pt x="2040" y="6669"/>
                </a:lnTo>
                <a:lnTo>
                  <a:pt x="2082" y="6682"/>
                </a:lnTo>
                <a:lnTo>
                  <a:pt x="2125" y="6693"/>
                </a:lnTo>
                <a:lnTo>
                  <a:pt x="2169" y="6704"/>
                </a:lnTo>
                <a:lnTo>
                  <a:pt x="2215" y="6715"/>
                </a:lnTo>
                <a:lnTo>
                  <a:pt x="2261" y="6726"/>
                </a:lnTo>
                <a:lnTo>
                  <a:pt x="2310" y="6736"/>
                </a:lnTo>
                <a:lnTo>
                  <a:pt x="2359" y="6745"/>
                </a:lnTo>
                <a:lnTo>
                  <a:pt x="2410" y="6754"/>
                </a:lnTo>
                <a:lnTo>
                  <a:pt x="2462" y="6762"/>
                </a:lnTo>
                <a:lnTo>
                  <a:pt x="2515" y="6768"/>
                </a:lnTo>
                <a:lnTo>
                  <a:pt x="2570" y="6776"/>
                </a:lnTo>
                <a:lnTo>
                  <a:pt x="2625" y="6781"/>
                </a:lnTo>
                <a:lnTo>
                  <a:pt x="2682" y="6785"/>
                </a:lnTo>
                <a:lnTo>
                  <a:pt x="2740" y="6788"/>
                </a:lnTo>
                <a:lnTo>
                  <a:pt x="2800" y="6790"/>
                </a:lnTo>
                <a:lnTo>
                  <a:pt x="2860" y="6792"/>
                </a:lnTo>
                <a:lnTo>
                  <a:pt x="2921" y="6791"/>
                </a:lnTo>
                <a:lnTo>
                  <a:pt x="2984" y="6790"/>
                </a:lnTo>
                <a:lnTo>
                  <a:pt x="3047" y="6787"/>
                </a:lnTo>
                <a:lnTo>
                  <a:pt x="3112" y="6783"/>
                </a:lnTo>
                <a:lnTo>
                  <a:pt x="3177" y="6778"/>
                </a:lnTo>
                <a:lnTo>
                  <a:pt x="3177" y="6778"/>
                </a:lnTo>
                <a:lnTo>
                  <a:pt x="3239" y="6772"/>
                </a:lnTo>
                <a:lnTo>
                  <a:pt x="3299" y="6763"/>
                </a:lnTo>
                <a:lnTo>
                  <a:pt x="3357" y="6755"/>
                </a:lnTo>
                <a:lnTo>
                  <a:pt x="3412" y="6746"/>
                </a:lnTo>
                <a:lnTo>
                  <a:pt x="3466" y="6737"/>
                </a:lnTo>
                <a:lnTo>
                  <a:pt x="3517" y="6727"/>
                </a:lnTo>
                <a:lnTo>
                  <a:pt x="3567" y="6715"/>
                </a:lnTo>
                <a:lnTo>
                  <a:pt x="3615" y="6704"/>
                </a:lnTo>
                <a:lnTo>
                  <a:pt x="3660" y="6692"/>
                </a:lnTo>
                <a:lnTo>
                  <a:pt x="3704" y="6680"/>
                </a:lnTo>
                <a:lnTo>
                  <a:pt x="3745" y="6667"/>
                </a:lnTo>
                <a:lnTo>
                  <a:pt x="3784" y="6654"/>
                </a:lnTo>
                <a:lnTo>
                  <a:pt x="3822" y="6642"/>
                </a:lnTo>
                <a:lnTo>
                  <a:pt x="3858" y="6628"/>
                </a:lnTo>
                <a:lnTo>
                  <a:pt x="3891" y="6615"/>
                </a:lnTo>
                <a:lnTo>
                  <a:pt x="3922" y="6603"/>
                </a:lnTo>
                <a:lnTo>
                  <a:pt x="3980" y="6577"/>
                </a:lnTo>
                <a:lnTo>
                  <a:pt x="4030" y="6554"/>
                </a:lnTo>
                <a:lnTo>
                  <a:pt x="4071" y="6532"/>
                </a:lnTo>
                <a:lnTo>
                  <a:pt x="4105" y="6514"/>
                </a:lnTo>
                <a:lnTo>
                  <a:pt x="4131" y="6498"/>
                </a:lnTo>
                <a:lnTo>
                  <a:pt x="4150" y="6485"/>
                </a:lnTo>
                <a:lnTo>
                  <a:pt x="4165" y="6475"/>
                </a:lnTo>
                <a:lnTo>
                  <a:pt x="4165" y="6475"/>
                </a:lnTo>
                <a:lnTo>
                  <a:pt x="4144" y="6468"/>
                </a:lnTo>
                <a:lnTo>
                  <a:pt x="4124" y="6459"/>
                </a:lnTo>
                <a:lnTo>
                  <a:pt x="4103" y="6451"/>
                </a:lnTo>
                <a:lnTo>
                  <a:pt x="4084" y="6440"/>
                </a:lnTo>
                <a:lnTo>
                  <a:pt x="4064" y="6431"/>
                </a:lnTo>
                <a:lnTo>
                  <a:pt x="4046" y="6421"/>
                </a:lnTo>
                <a:lnTo>
                  <a:pt x="4009" y="6398"/>
                </a:lnTo>
                <a:lnTo>
                  <a:pt x="3976" y="6376"/>
                </a:lnTo>
                <a:lnTo>
                  <a:pt x="3944" y="6352"/>
                </a:lnTo>
                <a:lnTo>
                  <a:pt x="3914" y="6329"/>
                </a:lnTo>
                <a:lnTo>
                  <a:pt x="3887" y="6305"/>
                </a:lnTo>
                <a:lnTo>
                  <a:pt x="3887" y="6305"/>
                </a:lnTo>
                <a:lnTo>
                  <a:pt x="3882" y="6315"/>
                </a:lnTo>
                <a:lnTo>
                  <a:pt x="3879" y="6328"/>
                </a:lnTo>
                <a:lnTo>
                  <a:pt x="3876" y="6343"/>
                </a:lnTo>
                <a:lnTo>
                  <a:pt x="3873" y="6361"/>
                </a:lnTo>
                <a:lnTo>
                  <a:pt x="3873" y="6361"/>
                </a:lnTo>
                <a:lnTo>
                  <a:pt x="3865" y="6430"/>
                </a:lnTo>
                <a:lnTo>
                  <a:pt x="3861" y="6463"/>
                </a:lnTo>
                <a:lnTo>
                  <a:pt x="3861" y="6463"/>
                </a:lnTo>
                <a:lnTo>
                  <a:pt x="3857" y="6462"/>
                </a:lnTo>
                <a:lnTo>
                  <a:pt x="3847" y="6459"/>
                </a:lnTo>
                <a:lnTo>
                  <a:pt x="3828" y="6452"/>
                </a:lnTo>
                <a:lnTo>
                  <a:pt x="3801" y="6440"/>
                </a:lnTo>
                <a:lnTo>
                  <a:pt x="3801" y="6440"/>
                </a:lnTo>
                <a:lnTo>
                  <a:pt x="3791" y="6436"/>
                </a:lnTo>
                <a:lnTo>
                  <a:pt x="3781" y="6430"/>
                </a:lnTo>
                <a:lnTo>
                  <a:pt x="3771" y="6423"/>
                </a:lnTo>
                <a:lnTo>
                  <a:pt x="3761" y="6415"/>
                </a:lnTo>
                <a:lnTo>
                  <a:pt x="3750" y="6406"/>
                </a:lnTo>
                <a:lnTo>
                  <a:pt x="3739" y="6396"/>
                </a:lnTo>
                <a:lnTo>
                  <a:pt x="3729" y="6385"/>
                </a:lnTo>
                <a:lnTo>
                  <a:pt x="3719" y="6373"/>
                </a:lnTo>
                <a:lnTo>
                  <a:pt x="3709" y="6361"/>
                </a:lnTo>
                <a:lnTo>
                  <a:pt x="3700" y="6346"/>
                </a:lnTo>
                <a:lnTo>
                  <a:pt x="3692" y="6332"/>
                </a:lnTo>
                <a:lnTo>
                  <a:pt x="3684" y="6317"/>
                </a:lnTo>
                <a:lnTo>
                  <a:pt x="3678" y="6300"/>
                </a:lnTo>
                <a:lnTo>
                  <a:pt x="3674" y="6284"/>
                </a:lnTo>
                <a:lnTo>
                  <a:pt x="3670" y="6265"/>
                </a:lnTo>
                <a:lnTo>
                  <a:pt x="3668" y="6248"/>
                </a:lnTo>
                <a:lnTo>
                  <a:pt x="3668" y="6248"/>
                </a:lnTo>
                <a:lnTo>
                  <a:pt x="3667" y="6223"/>
                </a:lnTo>
                <a:lnTo>
                  <a:pt x="3667" y="6223"/>
                </a:lnTo>
                <a:lnTo>
                  <a:pt x="3610" y="6244"/>
                </a:lnTo>
                <a:lnTo>
                  <a:pt x="3544" y="6267"/>
                </a:lnTo>
                <a:lnTo>
                  <a:pt x="3507" y="6280"/>
                </a:lnTo>
                <a:lnTo>
                  <a:pt x="3468" y="6292"/>
                </a:lnTo>
                <a:lnTo>
                  <a:pt x="3427" y="6303"/>
                </a:lnTo>
                <a:lnTo>
                  <a:pt x="3386" y="6315"/>
                </a:lnTo>
                <a:lnTo>
                  <a:pt x="3342" y="6326"/>
                </a:lnTo>
                <a:lnTo>
                  <a:pt x="3296" y="6335"/>
                </a:lnTo>
                <a:lnTo>
                  <a:pt x="3250" y="6344"/>
                </a:lnTo>
                <a:lnTo>
                  <a:pt x="3201" y="6352"/>
                </a:lnTo>
                <a:lnTo>
                  <a:pt x="3153" y="6360"/>
                </a:lnTo>
                <a:lnTo>
                  <a:pt x="3104" y="6365"/>
                </a:lnTo>
                <a:lnTo>
                  <a:pt x="3055" y="6368"/>
                </a:lnTo>
                <a:lnTo>
                  <a:pt x="3005" y="6370"/>
                </a:lnTo>
                <a:lnTo>
                  <a:pt x="3005" y="6370"/>
                </a:lnTo>
                <a:lnTo>
                  <a:pt x="2916" y="6371"/>
                </a:lnTo>
                <a:lnTo>
                  <a:pt x="2828" y="6370"/>
                </a:lnTo>
                <a:lnTo>
                  <a:pt x="2740" y="6366"/>
                </a:lnTo>
                <a:lnTo>
                  <a:pt x="2651" y="6361"/>
                </a:lnTo>
                <a:lnTo>
                  <a:pt x="2563" y="6353"/>
                </a:lnTo>
                <a:lnTo>
                  <a:pt x="2476" y="6343"/>
                </a:lnTo>
                <a:lnTo>
                  <a:pt x="2388" y="6331"/>
                </a:lnTo>
                <a:lnTo>
                  <a:pt x="2301" y="6317"/>
                </a:lnTo>
                <a:lnTo>
                  <a:pt x="2257" y="6308"/>
                </a:lnTo>
                <a:lnTo>
                  <a:pt x="2213" y="6300"/>
                </a:lnTo>
                <a:lnTo>
                  <a:pt x="2170" y="6290"/>
                </a:lnTo>
                <a:lnTo>
                  <a:pt x="2126" y="6280"/>
                </a:lnTo>
                <a:lnTo>
                  <a:pt x="2083" y="6270"/>
                </a:lnTo>
                <a:lnTo>
                  <a:pt x="2039" y="6258"/>
                </a:lnTo>
                <a:lnTo>
                  <a:pt x="1996" y="6246"/>
                </a:lnTo>
                <a:lnTo>
                  <a:pt x="1952" y="6234"/>
                </a:lnTo>
                <a:lnTo>
                  <a:pt x="1909" y="6220"/>
                </a:lnTo>
                <a:lnTo>
                  <a:pt x="1866" y="6206"/>
                </a:lnTo>
                <a:lnTo>
                  <a:pt x="1823" y="6192"/>
                </a:lnTo>
                <a:lnTo>
                  <a:pt x="1780" y="6176"/>
                </a:lnTo>
                <a:lnTo>
                  <a:pt x="1737" y="6160"/>
                </a:lnTo>
                <a:lnTo>
                  <a:pt x="1694" y="6143"/>
                </a:lnTo>
                <a:lnTo>
                  <a:pt x="1652" y="6125"/>
                </a:lnTo>
                <a:lnTo>
                  <a:pt x="1609" y="6107"/>
                </a:lnTo>
                <a:lnTo>
                  <a:pt x="1609" y="6107"/>
                </a:lnTo>
                <a:lnTo>
                  <a:pt x="1523" y="6068"/>
                </a:lnTo>
                <a:lnTo>
                  <a:pt x="1480" y="6049"/>
                </a:lnTo>
                <a:lnTo>
                  <a:pt x="1480" y="6049"/>
                </a:lnTo>
                <a:lnTo>
                  <a:pt x="1479" y="6052"/>
                </a:lnTo>
                <a:lnTo>
                  <a:pt x="1477" y="6061"/>
                </a:lnTo>
                <a:lnTo>
                  <a:pt x="1477" y="6068"/>
                </a:lnTo>
                <a:lnTo>
                  <a:pt x="1477" y="6077"/>
                </a:lnTo>
                <a:lnTo>
                  <a:pt x="1477" y="6088"/>
                </a:lnTo>
                <a:lnTo>
                  <a:pt x="1479" y="6100"/>
                </a:lnTo>
                <a:lnTo>
                  <a:pt x="1483" y="6113"/>
                </a:lnTo>
                <a:lnTo>
                  <a:pt x="1487" y="6128"/>
                </a:lnTo>
                <a:lnTo>
                  <a:pt x="1494" y="6145"/>
                </a:lnTo>
                <a:lnTo>
                  <a:pt x="1503" y="6163"/>
                </a:lnTo>
                <a:lnTo>
                  <a:pt x="1514" y="6184"/>
                </a:lnTo>
                <a:lnTo>
                  <a:pt x="1529" y="6205"/>
                </a:lnTo>
                <a:lnTo>
                  <a:pt x="1545" y="6229"/>
                </a:lnTo>
                <a:lnTo>
                  <a:pt x="1565" y="6253"/>
                </a:lnTo>
                <a:lnTo>
                  <a:pt x="1565" y="6253"/>
                </a:lnTo>
                <a:lnTo>
                  <a:pt x="1547" y="6250"/>
                </a:lnTo>
                <a:lnTo>
                  <a:pt x="1528" y="6248"/>
                </a:lnTo>
                <a:lnTo>
                  <a:pt x="1509" y="6248"/>
                </a:lnTo>
                <a:lnTo>
                  <a:pt x="1490" y="6248"/>
                </a:lnTo>
                <a:lnTo>
                  <a:pt x="1472" y="6250"/>
                </a:lnTo>
                <a:lnTo>
                  <a:pt x="1456" y="6253"/>
                </a:lnTo>
                <a:lnTo>
                  <a:pt x="1441" y="6258"/>
                </a:lnTo>
                <a:lnTo>
                  <a:pt x="1427" y="6264"/>
                </a:lnTo>
                <a:lnTo>
                  <a:pt x="1427" y="6264"/>
                </a:lnTo>
                <a:lnTo>
                  <a:pt x="1413" y="6273"/>
                </a:lnTo>
                <a:lnTo>
                  <a:pt x="1400" y="6283"/>
                </a:lnTo>
                <a:lnTo>
                  <a:pt x="1390" y="6293"/>
                </a:lnTo>
                <a:lnTo>
                  <a:pt x="1379" y="6302"/>
                </a:lnTo>
                <a:lnTo>
                  <a:pt x="1371" y="6311"/>
                </a:lnTo>
                <a:lnTo>
                  <a:pt x="1365" y="6321"/>
                </a:lnTo>
                <a:lnTo>
                  <a:pt x="1358" y="6333"/>
                </a:lnTo>
                <a:close/>
                <a:moveTo>
                  <a:pt x="3487" y="3933"/>
                </a:moveTo>
                <a:lnTo>
                  <a:pt x="3487" y="3933"/>
                </a:lnTo>
                <a:lnTo>
                  <a:pt x="3470" y="3920"/>
                </a:lnTo>
                <a:lnTo>
                  <a:pt x="3453" y="3908"/>
                </a:lnTo>
                <a:lnTo>
                  <a:pt x="3436" y="3895"/>
                </a:lnTo>
                <a:lnTo>
                  <a:pt x="3418" y="3884"/>
                </a:lnTo>
                <a:lnTo>
                  <a:pt x="3383" y="3865"/>
                </a:lnTo>
                <a:lnTo>
                  <a:pt x="3349" y="3846"/>
                </a:lnTo>
                <a:lnTo>
                  <a:pt x="3314" y="3829"/>
                </a:lnTo>
                <a:lnTo>
                  <a:pt x="3281" y="3814"/>
                </a:lnTo>
                <a:lnTo>
                  <a:pt x="3250" y="3799"/>
                </a:lnTo>
                <a:lnTo>
                  <a:pt x="3219" y="3784"/>
                </a:lnTo>
                <a:lnTo>
                  <a:pt x="3219" y="3784"/>
                </a:lnTo>
                <a:lnTo>
                  <a:pt x="3235" y="3774"/>
                </a:lnTo>
                <a:lnTo>
                  <a:pt x="3251" y="3763"/>
                </a:lnTo>
                <a:lnTo>
                  <a:pt x="3268" y="3749"/>
                </a:lnTo>
                <a:lnTo>
                  <a:pt x="3284" y="3735"/>
                </a:lnTo>
                <a:lnTo>
                  <a:pt x="3298" y="3722"/>
                </a:lnTo>
                <a:lnTo>
                  <a:pt x="3302" y="3716"/>
                </a:lnTo>
                <a:lnTo>
                  <a:pt x="3305" y="3711"/>
                </a:lnTo>
                <a:lnTo>
                  <a:pt x="3305" y="3707"/>
                </a:lnTo>
                <a:lnTo>
                  <a:pt x="3305" y="3705"/>
                </a:lnTo>
                <a:lnTo>
                  <a:pt x="3303" y="3704"/>
                </a:lnTo>
                <a:lnTo>
                  <a:pt x="3303" y="3704"/>
                </a:lnTo>
                <a:lnTo>
                  <a:pt x="3290" y="3697"/>
                </a:lnTo>
                <a:lnTo>
                  <a:pt x="3278" y="3691"/>
                </a:lnTo>
                <a:lnTo>
                  <a:pt x="3266" y="3687"/>
                </a:lnTo>
                <a:lnTo>
                  <a:pt x="3255" y="3685"/>
                </a:lnTo>
                <a:lnTo>
                  <a:pt x="3236" y="3682"/>
                </a:lnTo>
                <a:lnTo>
                  <a:pt x="3229" y="3681"/>
                </a:lnTo>
                <a:lnTo>
                  <a:pt x="3229" y="3681"/>
                </a:lnTo>
                <a:lnTo>
                  <a:pt x="3168" y="3705"/>
                </a:lnTo>
                <a:lnTo>
                  <a:pt x="3105" y="3731"/>
                </a:lnTo>
                <a:lnTo>
                  <a:pt x="3045" y="3757"/>
                </a:lnTo>
                <a:lnTo>
                  <a:pt x="2984" y="3784"/>
                </a:lnTo>
                <a:lnTo>
                  <a:pt x="2924" y="3813"/>
                </a:lnTo>
                <a:lnTo>
                  <a:pt x="2866" y="3841"/>
                </a:lnTo>
                <a:lnTo>
                  <a:pt x="2809" y="3870"/>
                </a:lnTo>
                <a:lnTo>
                  <a:pt x="2754" y="3900"/>
                </a:lnTo>
                <a:lnTo>
                  <a:pt x="2700" y="3928"/>
                </a:lnTo>
                <a:lnTo>
                  <a:pt x="2649" y="3957"/>
                </a:lnTo>
                <a:lnTo>
                  <a:pt x="2600" y="3984"/>
                </a:lnTo>
                <a:lnTo>
                  <a:pt x="2553" y="4012"/>
                </a:lnTo>
                <a:lnTo>
                  <a:pt x="2510" y="4039"/>
                </a:lnTo>
                <a:lnTo>
                  <a:pt x="2469" y="4064"/>
                </a:lnTo>
                <a:lnTo>
                  <a:pt x="2433" y="4088"/>
                </a:lnTo>
                <a:lnTo>
                  <a:pt x="2399" y="4110"/>
                </a:lnTo>
                <a:lnTo>
                  <a:pt x="2399" y="4110"/>
                </a:lnTo>
                <a:lnTo>
                  <a:pt x="2394" y="4113"/>
                </a:lnTo>
                <a:lnTo>
                  <a:pt x="2394" y="4113"/>
                </a:lnTo>
                <a:lnTo>
                  <a:pt x="2382" y="4120"/>
                </a:lnTo>
                <a:lnTo>
                  <a:pt x="2371" y="4127"/>
                </a:lnTo>
                <a:lnTo>
                  <a:pt x="2360" y="4132"/>
                </a:lnTo>
                <a:lnTo>
                  <a:pt x="2348" y="4136"/>
                </a:lnTo>
                <a:lnTo>
                  <a:pt x="2336" y="4139"/>
                </a:lnTo>
                <a:lnTo>
                  <a:pt x="2325" y="4142"/>
                </a:lnTo>
                <a:lnTo>
                  <a:pt x="2313" y="4143"/>
                </a:lnTo>
                <a:lnTo>
                  <a:pt x="2302" y="4144"/>
                </a:lnTo>
                <a:lnTo>
                  <a:pt x="2278" y="4145"/>
                </a:lnTo>
                <a:lnTo>
                  <a:pt x="2256" y="4143"/>
                </a:lnTo>
                <a:lnTo>
                  <a:pt x="2233" y="4140"/>
                </a:lnTo>
                <a:lnTo>
                  <a:pt x="2213" y="4135"/>
                </a:lnTo>
                <a:lnTo>
                  <a:pt x="2193" y="4130"/>
                </a:lnTo>
                <a:lnTo>
                  <a:pt x="2176" y="4123"/>
                </a:lnTo>
                <a:lnTo>
                  <a:pt x="2161" y="4117"/>
                </a:lnTo>
                <a:lnTo>
                  <a:pt x="2146" y="4111"/>
                </a:lnTo>
                <a:lnTo>
                  <a:pt x="2127" y="4101"/>
                </a:lnTo>
                <a:lnTo>
                  <a:pt x="2121" y="4097"/>
                </a:lnTo>
                <a:lnTo>
                  <a:pt x="2100" y="4225"/>
                </a:lnTo>
                <a:lnTo>
                  <a:pt x="2100" y="4225"/>
                </a:lnTo>
                <a:lnTo>
                  <a:pt x="2123" y="4238"/>
                </a:lnTo>
                <a:lnTo>
                  <a:pt x="2144" y="4249"/>
                </a:lnTo>
                <a:lnTo>
                  <a:pt x="2165" y="4258"/>
                </a:lnTo>
                <a:lnTo>
                  <a:pt x="2182" y="4267"/>
                </a:lnTo>
                <a:lnTo>
                  <a:pt x="2198" y="4273"/>
                </a:lnTo>
                <a:lnTo>
                  <a:pt x="2214" y="4277"/>
                </a:lnTo>
                <a:lnTo>
                  <a:pt x="2227" y="4281"/>
                </a:lnTo>
                <a:lnTo>
                  <a:pt x="2238" y="4283"/>
                </a:lnTo>
                <a:lnTo>
                  <a:pt x="2238" y="4283"/>
                </a:lnTo>
                <a:lnTo>
                  <a:pt x="2219" y="4287"/>
                </a:lnTo>
                <a:lnTo>
                  <a:pt x="2198" y="4292"/>
                </a:lnTo>
                <a:lnTo>
                  <a:pt x="2178" y="4298"/>
                </a:lnTo>
                <a:lnTo>
                  <a:pt x="2156" y="4306"/>
                </a:lnTo>
                <a:lnTo>
                  <a:pt x="2137" y="4315"/>
                </a:lnTo>
                <a:lnTo>
                  <a:pt x="2119" y="4326"/>
                </a:lnTo>
                <a:lnTo>
                  <a:pt x="2109" y="4331"/>
                </a:lnTo>
                <a:lnTo>
                  <a:pt x="2101" y="4337"/>
                </a:lnTo>
                <a:lnTo>
                  <a:pt x="2094" y="4344"/>
                </a:lnTo>
                <a:lnTo>
                  <a:pt x="2088" y="4351"/>
                </a:lnTo>
                <a:lnTo>
                  <a:pt x="2132" y="4469"/>
                </a:lnTo>
                <a:lnTo>
                  <a:pt x="2132" y="4469"/>
                </a:lnTo>
                <a:lnTo>
                  <a:pt x="2144" y="4460"/>
                </a:lnTo>
                <a:lnTo>
                  <a:pt x="2160" y="4451"/>
                </a:lnTo>
                <a:lnTo>
                  <a:pt x="2181" y="4439"/>
                </a:lnTo>
                <a:lnTo>
                  <a:pt x="2193" y="4434"/>
                </a:lnTo>
                <a:lnTo>
                  <a:pt x="2207" y="4429"/>
                </a:lnTo>
                <a:lnTo>
                  <a:pt x="2222" y="4424"/>
                </a:lnTo>
                <a:lnTo>
                  <a:pt x="2237" y="4419"/>
                </a:lnTo>
                <a:lnTo>
                  <a:pt x="2255" y="4415"/>
                </a:lnTo>
                <a:lnTo>
                  <a:pt x="2273" y="4412"/>
                </a:lnTo>
                <a:lnTo>
                  <a:pt x="2292" y="4410"/>
                </a:lnTo>
                <a:lnTo>
                  <a:pt x="2313" y="4409"/>
                </a:lnTo>
                <a:lnTo>
                  <a:pt x="2313" y="4409"/>
                </a:lnTo>
                <a:lnTo>
                  <a:pt x="2316" y="4425"/>
                </a:lnTo>
                <a:lnTo>
                  <a:pt x="2316" y="4425"/>
                </a:lnTo>
                <a:lnTo>
                  <a:pt x="2316" y="4439"/>
                </a:lnTo>
                <a:lnTo>
                  <a:pt x="2316" y="4454"/>
                </a:lnTo>
                <a:lnTo>
                  <a:pt x="2314" y="4468"/>
                </a:lnTo>
                <a:lnTo>
                  <a:pt x="2311" y="4483"/>
                </a:lnTo>
                <a:lnTo>
                  <a:pt x="2306" y="4499"/>
                </a:lnTo>
                <a:lnTo>
                  <a:pt x="2301" y="4514"/>
                </a:lnTo>
                <a:lnTo>
                  <a:pt x="2293" y="4529"/>
                </a:lnTo>
                <a:lnTo>
                  <a:pt x="2285" y="4545"/>
                </a:lnTo>
                <a:lnTo>
                  <a:pt x="2277" y="4561"/>
                </a:lnTo>
                <a:lnTo>
                  <a:pt x="2267" y="4576"/>
                </a:lnTo>
                <a:lnTo>
                  <a:pt x="2256" y="4593"/>
                </a:lnTo>
                <a:lnTo>
                  <a:pt x="2244" y="4608"/>
                </a:lnTo>
                <a:lnTo>
                  <a:pt x="2231" y="4624"/>
                </a:lnTo>
                <a:lnTo>
                  <a:pt x="2218" y="4640"/>
                </a:lnTo>
                <a:lnTo>
                  <a:pt x="2204" y="4655"/>
                </a:lnTo>
                <a:lnTo>
                  <a:pt x="2189" y="4670"/>
                </a:lnTo>
                <a:lnTo>
                  <a:pt x="2157" y="4701"/>
                </a:lnTo>
                <a:lnTo>
                  <a:pt x="2124" y="4730"/>
                </a:lnTo>
                <a:lnTo>
                  <a:pt x="2088" y="4757"/>
                </a:lnTo>
                <a:lnTo>
                  <a:pt x="2051" y="4783"/>
                </a:lnTo>
                <a:lnTo>
                  <a:pt x="2013" y="4807"/>
                </a:lnTo>
                <a:lnTo>
                  <a:pt x="1975" y="4829"/>
                </a:lnTo>
                <a:lnTo>
                  <a:pt x="1937" y="4848"/>
                </a:lnTo>
                <a:lnTo>
                  <a:pt x="1917" y="4858"/>
                </a:lnTo>
                <a:lnTo>
                  <a:pt x="1899" y="4866"/>
                </a:lnTo>
                <a:lnTo>
                  <a:pt x="1899" y="4866"/>
                </a:lnTo>
                <a:lnTo>
                  <a:pt x="1861" y="4880"/>
                </a:lnTo>
                <a:lnTo>
                  <a:pt x="1823" y="4892"/>
                </a:lnTo>
                <a:lnTo>
                  <a:pt x="1788" y="4904"/>
                </a:lnTo>
                <a:lnTo>
                  <a:pt x="1754" y="4913"/>
                </a:lnTo>
                <a:lnTo>
                  <a:pt x="1721" y="4921"/>
                </a:lnTo>
                <a:lnTo>
                  <a:pt x="1690" y="4927"/>
                </a:lnTo>
                <a:lnTo>
                  <a:pt x="1661" y="4931"/>
                </a:lnTo>
                <a:lnTo>
                  <a:pt x="1633" y="4935"/>
                </a:lnTo>
                <a:lnTo>
                  <a:pt x="1607" y="4937"/>
                </a:lnTo>
                <a:lnTo>
                  <a:pt x="1584" y="4938"/>
                </a:lnTo>
                <a:lnTo>
                  <a:pt x="1562" y="4938"/>
                </a:lnTo>
                <a:lnTo>
                  <a:pt x="1543" y="4937"/>
                </a:lnTo>
                <a:lnTo>
                  <a:pt x="1527" y="4935"/>
                </a:lnTo>
                <a:lnTo>
                  <a:pt x="1513" y="4932"/>
                </a:lnTo>
                <a:lnTo>
                  <a:pt x="1502" y="4928"/>
                </a:lnTo>
                <a:lnTo>
                  <a:pt x="1493" y="4924"/>
                </a:lnTo>
                <a:lnTo>
                  <a:pt x="1493" y="4924"/>
                </a:lnTo>
                <a:lnTo>
                  <a:pt x="1469" y="4908"/>
                </a:lnTo>
                <a:lnTo>
                  <a:pt x="1448" y="4890"/>
                </a:lnTo>
                <a:lnTo>
                  <a:pt x="1429" y="4872"/>
                </a:lnTo>
                <a:lnTo>
                  <a:pt x="1413" y="4853"/>
                </a:lnTo>
                <a:lnTo>
                  <a:pt x="1398" y="4836"/>
                </a:lnTo>
                <a:lnTo>
                  <a:pt x="1384" y="4818"/>
                </a:lnTo>
                <a:lnTo>
                  <a:pt x="1373" y="4800"/>
                </a:lnTo>
                <a:lnTo>
                  <a:pt x="1362" y="4783"/>
                </a:lnTo>
                <a:lnTo>
                  <a:pt x="1343" y="4752"/>
                </a:lnTo>
                <a:lnTo>
                  <a:pt x="1333" y="4738"/>
                </a:lnTo>
                <a:lnTo>
                  <a:pt x="1324" y="4726"/>
                </a:lnTo>
                <a:lnTo>
                  <a:pt x="1315" y="4714"/>
                </a:lnTo>
                <a:lnTo>
                  <a:pt x="1305" y="4706"/>
                </a:lnTo>
                <a:lnTo>
                  <a:pt x="1293" y="4699"/>
                </a:lnTo>
                <a:lnTo>
                  <a:pt x="1287" y="4696"/>
                </a:lnTo>
                <a:lnTo>
                  <a:pt x="1281" y="4694"/>
                </a:lnTo>
                <a:lnTo>
                  <a:pt x="1281" y="4694"/>
                </a:lnTo>
                <a:lnTo>
                  <a:pt x="1277" y="4694"/>
                </a:lnTo>
                <a:lnTo>
                  <a:pt x="1274" y="4694"/>
                </a:lnTo>
                <a:lnTo>
                  <a:pt x="1267" y="4696"/>
                </a:lnTo>
                <a:lnTo>
                  <a:pt x="1260" y="4699"/>
                </a:lnTo>
                <a:lnTo>
                  <a:pt x="1252" y="4703"/>
                </a:lnTo>
                <a:lnTo>
                  <a:pt x="1244" y="4707"/>
                </a:lnTo>
                <a:lnTo>
                  <a:pt x="1235" y="4710"/>
                </a:lnTo>
                <a:lnTo>
                  <a:pt x="1227" y="4712"/>
                </a:lnTo>
                <a:lnTo>
                  <a:pt x="1222" y="4712"/>
                </a:lnTo>
                <a:lnTo>
                  <a:pt x="1217" y="4712"/>
                </a:lnTo>
                <a:lnTo>
                  <a:pt x="1217" y="4712"/>
                </a:lnTo>
                <a:lnTo>
                  <a:pt x="1196" y="4709"/>
                </a:lnTo>
                <a:lnTo>
                  <a:pt x="1176" y="4706"/>
                </a:lnTo>
                <a:lnTo>
                  <a:pt x="1155" y="4705"/>
                </a:lnTo>
                <a:lnTo>
                  <a:pt x="1134" y="4704"/>
                </a:lnTo>
                <a:lnTo>
                  <a:pt x="1114" y="4704"/>
                </a:lnTo>
                <a:lnTo>
                  <a:pt x="1094" y="4706"/>
                </a:lnTo>
                <a:lnTo>
                  <a:pt x="1075" y="4708"/>
                </a:lnTo>
                <a:lnTo>
                  <a:pt x="1055" y="4712"/>
                </a:lnTo>
                <a:lnTo>
                  <a:pt x="1037" y="4716"/>
                </a:lnTo>
                <a:lnTo>
                  <a:pt x="1020" y="4724"/>
                </a:lnTo>
                <a:lnTo>
                  <a:pt x="1004" y="4731"/>
                </a:lnTo>
                <a:lnTo>
                  <a:pt x="990" y="4740"/>
                </a:lnTo>
                <a:lnTo>
                  <a:pt x="976" y="4751"/>
                </a:lnTo>
                <a:lnTo>
                  <a:pt x="970" y="4757"/>
                </a:lnTo>
                <a:lnTo>
                  <a:pt x="964" y="4763"/>
                </a:lnTo>
                <a:lnTo>
                  <a:pt x="959" y="4771"/>
                </a:lnTo>
                <a:lnTo>
                  <a:pt x="955" y="4779"/>
                </a:lnTo>
                <a:lnTo>
                  <a:pt x="951" y="4786"/>
                </a:lnTo>
                <a:lnTo>
                  <a:pt x="947" y="4795"/>
                </a:lnTo>
                <a:lnTo>
                  <a:pt x="947" y="4795"/>
                </a:lnTo>
                <a:lnTo>
                  <a:pt x="985" y="4793"/>
                </a:lnTo>
                <a:lnTo>
                  <a:pt x="1020" y="4792"/>
                </a:lnTo>
                <a:lnTo>
                  <a:pt x="1040" y="4792"/>
                </a:lnTo>
                <a:lnTo>
                  <a:pt x="1059" y="4793"/>
                </a:lnTo>
                <a:lnTo>
                  <a:pt x="1077" y="4794"/>
                </a:lnTo>
                <a:lnTo>
                  <a:pt x="1092" y="4797"/>
                </a:lnTo>
                <a:lnTo>
                  <a:pt x="1105" y="4800"/>
                </a:lnTo>
                <a:lnTo>
                  <a:pt x="1110" y="4802"/>
                </a:lnTo>
                <a:lnTo>
                  <a:pt x="1115" y="4804"/>
                </a:lnTo>
                <a:lnTo>
                  <a:pt x="1117" y="4807"/>
                </a:lnTo>
                <a:lnTo>
                  <a:pt x="1119" y="4811"/>
                </a:lnTo>
                <a:lnTo>
                  <a:pt x="1119" y="4814"/>
                </a:lnTo>
                <a:lnTo>
                  <a:pt x="1117" y="4818"/>
                </a:lnTo>
                <a:lnTo>
                  <a:pt x="1114" y="4822"/>
                </a:lnTo>
                <a:lnTo>
                  <a:pt x="1109" y="4827"/>
                </a:lnTo>
                <a:lnTo>
                  <a:pt x="1102" y="4832"/>
                </a:lnTo>
                <a:lnTo>
                  <a:pt x="1094" y="4837"/>
                </a:lnTo>
                <a:lnTo>
                  <a:pt x="1094" y="4837"/>
                </a:lnTo>
                <a:lnTo>
                  <a:pt x="1085" y="4843"/>
                </a:lnTo>
                <a:lnTo>
                  <a:pt x="1079" y="4849"/>
                </a:lnTo>
                <a:lnTo>
                  <a:pt x="1074" y="4856"/>
                </a:lnTo>
                <a:lnTo>
                  <a:pt x="1072" y="4863"/>
                </a:lnTo>
                <a:lnTo>
                  <a:pt x="1071" y="4870"/>
                </a:lnTo>
                <a:lnTo>
                  <a:pt x="1072" y="4876"/>
                </a:lnTo>
                <a:lnTo>
                  <a:pt x="1074" y="4883"/>
                </a:lnTo>
                <a:lnTo>
                  <a:pt x="1077" y="4890"/>
                </a:lnTo>
                <a:lnTo>
                  <a:pt x="1082" y="4898"/>
                </a:lnTo>
                <a:lnTo>
                  <a:pt x="1088" y="4906"/>
                </a:lnTo>
                <a:lnTo>
                  <a:pt x="1096" y="4913"/>
                </a:lnTo>
                <a:lnTo>
                  <a:pt x="1104" y="4920"/>
                </a:lnTo>
                <a:lnTo>
                  <a:pt x="1124" y="4935"/>
                </a:lnTo>
                <a:lnTo>
                  <a:pt x="1146" y="4951"/>
                </a:lnTo>
                <a:lnTo>
                  <a:pt x="1170" y="4966"/>
                </a:lnTo>
                <a:lnTo>
                  <a:pt x="1195" y="4980"/>
                </a:lnTo>
                <a:lnTo>
                  <a:pt x="1247" y="5008"/>
                </a:lnTo>
                <a:lnTo>
                  <a:pt x="1293" y="5031"/>
                </a:lnTo>
                <a:lnTo>
                  <a:pt x="1313" y="5042"/>
                </a:lnTo>
                <a:lnTo>
                  <a:pt x="1329" y="5051"/>
                </a:lnTo>
                <a:lnTo>
                  <a:pt x="1329" y="5051"/>
                </a:lnTo>
                <a:lnTo>
                  <a:pt x="1336" y="5056"/>
                </a:lnTo>
                <a:lnTo>
                  <a:pt x="1339" y="5060"/>
                </a:lnTo>
                <a:lnTo>
                  <a:pt x="1341" y="5063"/>
                </a:lnTo>
                <a:lnTo>
                  <a:pt x="1339" y="5066"/>
                </a:lnTo>
                <a:lnTo>
                  <a:pt x="1336" y="5068"/>
                </a:lnTo>
                <a:lnTo>
                  <a:pt x="1332" y="5070"/>
                </a:lnTo>
                <a:lnTo>
                  <a:pt x="1326" y="5071"/>
                </a:lnTo>
                <a:lnTo>
                  <a:pt x="1326" y="5071"/>
                </a:lnTo>
                <a:lnTo>
                  <a:pt x="1316" y="5071"/>
                </a:lnTo>
                <a:lnTo>
                  <a:pt x="1304" y="5069"/>
                </a:lnTo>
                <a:lnTo>
                  <a:pt x="1289" y="5066"/>
                </a:lnTo>
                <a:lnTo>
                  <a:pt x="1273" y="5061"/>
                </a:lnTo>
                <a:lnTo>
                  <a:pt x="1237" y="5050"/>
                </a:lnTo>
                <a:lnTo>
                  <a:pt x="1197" y="5035"/>
                </a:lnTo>
                <a:lnTo>
                  <a:pt x="1115" y="5004"/>
                </a:lnTo>
                <a:lnTo>
                  <a:pt x="1077" y="4988"/>
                </a:lnTo>
                <a:lnTo>
                  <a:pt x="1042" y="4977"/>
                </a:lnTo>
                <a:lnTo>
                  <a:pt x="1042" y="4977"/>
                </a:lnTo>
                <a:lnTo>
                  <a:pt x="1031" y="4974"/>
                </a:lnTo>
                <a:lnTo>
                  <a:pt x="1020" y="4972"/>
                </a:lnTo>
                <a:lnTo>
                  <a:pt x="1011" y="4972"/>
                </a:lnTo>
                <a:lnTo>
                  <a:pt x="1003" y="4973"/>
                </a:lnTo>
                <a:lnTo>
                  <a:pt x="996" y="4975"/>
                </a:lnTo>
                <a:lnTo>
                  <a:pt x="990" y="4978"/>
                </a:lnTo>
                <a:lnTo>
                  <a:pt x="985" y="4981"/>
                </a:lnTo>
                <a:lnTo>
                  <a:pt x="981" y="4984"/>
                </a:lnTo>
                <a:lnTo>
                  <a:pt x="972" y="4993"/>
                </a:lnTo>
                <a:lnTo>
                  <a:pt x="966" y="5000"/>
                </a:lnTo>
                <a:lnTo>
                  <a:pt x="962" y="5005"/>
                </a:lnTo>
                <a:lnTo>
                  <a:pt x="959" y="5006"/>
                </a:lnTo>
                <a:lnTo>
                  <a:pt x="957" y="5007"/>
                </a:lnTo>
                <a:lnTo>
                  <a:pt x="957" y="5007"/>
                </a:lnTo>
                <a:lnTo>
                  <a:pt x="948" y="5006"/>
                </a:lnTo>
                <a:lnTo>
                  <a:pt x="938" y="5005"/>
                </a:lnTo>
                <a:lnTo>
                  <a:pt x="926" y="5006"/>
                </a:lnTo>
                <a:lnTo>
                  <a:pt x="916" y="5006"/>
                </a:lnTo>
                <a:lnTo>
                  <a:pt x="894" y="5010"/>
                </a:lnTo>
                <a:lnTo>
                  <a:pt x="871" y="5016"/>
                </a:lnTo>
                <a:lnTo>
                  <a:pt x="849" y="5024"/>
                </a:lnTo>
                <a:lnTo>
                  <a:pt x="826" y="5034"/>
                </a:lnTo>
                <a:lnTo>
                  <a:pt x="805" y="5048"/>
                </a:lnTo>
                <a:lnTo>
                  <a:pt x="794" y="5055"/>
                </a:lnTo>
                <a:lnTo>
                  <a:pt x="785" y="5062"/>
                </a:lnTo>
                <a:lnTo>
                  <a:pt x="776" y="5070"/>
                </a:lnTo>
                <a:lnTo>
                  <a:pt x="768" y="5078"/>
                </a:lnTo>
                <a:lnTo>
                  <a:pt x="760" y="5088"/>
                </a:lnTo>
                <a:lnTo>
                  <a:pt x="753" y="5097"/>
                </a:lnTo>
                <a:lnTo>
                  <a:pt x="746" y="5107"/>
                </a:lnTo>
                <a:lnTo>
                  <a:pt x="740" y="5116"/>
                </a:lnTo>
                <a:lnTo>
                  <a:pt x="736" y="5127"/>
                </a:lnTo>
                <a:lnTo>
                  <a:pt x="732" y="5139"/>
                </a:lnTo>
                <a:lnTo>
                  <a:pt x="730" y="5150"/>
                </a:lnTo>
                <a:lnTo>
                  <a:pt x="728" y="5161"/>
                </a:lnTo>
                <a:lnTo>
                  <a:pt x="728" y="5173"/>
                </a:lnTo>
                <a:lnTo>
                  <a:pt x="728" y="5186"/>
                </a:lnTo>
                <a:lnTo>
                  <a:pt x="731" y="5199"/>
                </a:lnTo>
                <a:lnTo>
                  <a:pt x="734" y="5211"/>
                </a:lnTo>
                <a:lnTo>
                  <a:pt x="739" y="5225"/>
                </a:lnTo>
                <a:lnTo>
                  <a:pt x="745" y="5239"/>
                </a:lnTo>
                <a:lnTo>
                  <a:pt x="745" y="5239"/>
                </a:lnTo>
                <a:lnTo>
                  <a:pt x="748" y="5234"/>
                </a:lnTo>
                <a:lnTo>
                  <a:pt x="758" y="5221"/>
                </a:lnTo>
                <a:lnTo>
                  <a:pt x="773" y="5202"/>
                </a:lnTo>
                <a:lnTo>
                  <a:pt x="781" y="5192"/>
                </a:lnTo>
                <a:lnTo>
                  <a:pt x="791" y="5182"/>
                </a:lnTo>
                <a:lnTo>
                  <a:pt x="803" y="5171"/>
                </a:lnTo>
                <a:lnTo>
                  <a:pt x="814" y="5162"/>
                </a:lnTo>
                <a:lnTo>
                  <a:pt x="826" y="5154"/>
                </a:lnTo>
                <a:lnTo>
                  <a:pt x="839" y="5147"/>
                </a:lnTo>
                <a:lnTo>
                  <a:pt x="853" y="5142"/>
                </a:lnTo>
                <a:lnTo>
                  <a:pt x="859" y="5140"/>
                </a:lnTo>
                <a:lnTo>
                  <a:pt x="866" y="5139"/>
                </a:lnTo>
                <a:lnTo>
                  <a:pt x="873" y="5139"/>
                </a:lnTo>
                <a:lnTo>
                  <a:pt x="879" y="5139"/>
                </a:lnTo>
                <a:lnTo>
                  <a:pt x="887" y="5140"/>
                </a:lnTo>
                <a:lnTo>
                  <a:pt x="894" y="5142"/>
                </a:lnTo>
                <a:lnTo>
                  <a:pt x="894" y="5142"/>
                </a:lnTo>
                <a:lnTo>
                  <a:pt x="899" y="5144"/>
                </a:lnTo>
                <a:lnTo>
                  <a:pt x="902" y="5148"/>
                </a:lnTo>
                <a:lnTo>
                  <a:pt x="903" y="5154"/>
                </a:lnTo>
                <a:lnTo>
                  <a:pt x="904" y="5160"/>
                </a:lnTo>
                <a:lnTo>
                  <a:pt x="904" y="5177"/>
                </a:lnTo>
                <a:lnTo>
                  <a:pt x="902" y="5195"/>
                </a:lnTo>
                <a:lnTo>
                  <a:pt x="902" y="5205"/>
                </a:lnTo>
                <a:lnTo>
                  <a:pt x="902" y="5215"/>
                </a:lnTo>
                <a:lnTo>
                  <a:pt x="904" y="5226"/>
                </a:lnTo>
                <a:lnTo>
                  <a:pt x="906" y="5235"/>
                </a:lnTo>
                <a:lnTo>
                  <a:pt x="910" y="5245"/>
                </a:lnTo>
                <a:lnTo>
                  <a:pt x="915" y="5254"/>
                </a:lnTo>
                <a:lnTo>
                  <a:pt x="923" y="5262"/>
                </a:lnTo>
                <a:lnTo>
                  <a:pt x="933" y="5270"/>
                </a:lnTo>
                <a:lnTo>
                  <a:pt x="933" y="5270"/>
                </a:lnTo>
                <a:lnTo>
                  <a:pt x="941" y="5274"/>
                </a:lnTo>
                <a:lnTo>
                  <a:pt x="949" y="5277"/>
                </a:lnTo>
                <a:lnTo>
                  <a:pt x="959" y="5280"/>
                </a:lnTo>
                <a:lnTo>
                  <a:pt x="970" y="5281"/>
                </a:lnTo>
                <a:lnTo>
                  <a:pt x="982" y="5283"/>
                </a:lnTo>
                <a:lnTo>
                  <a:pt x="995" y="5283"/>
                </a:lnTo>
                <a:lnTo>
                  <a:pt x="1021" y="5283"/>
                </a:lnTo>
                <a:lnTo>
                  <a:pt x="1051" y="5281"/>
                </a:lnTo>
                <a:lnTo>
                  <a:pt x="1082" y="5278"/>
                </a:lnTo>
                <a:lnTo>
                  <a:pt x="1146" y="5270"/>
                </a:lnTo>
                <a:lnTo>
                  <a:pt x="1209" y="5261"/>
                </a:lnTo>
                <a:lnTo>
                  <a:pt x="1238" y="5257"/>
                </a:lnTo>
                <a:lnTo>
                  <a:pt x="1266" y="5255"/>
                </a:lnTo>
                <a:lnTo>
                  <a:pt x="1290" y="5254"/>
                </a:lnTo>
                <a:lnTo>
                  <a:pt x="1311" y="5255"/>
                </a:lnTo>
                <a:lnTo>
                  <a:pt x="1320" y="5256"/>
                </a:lnTo>
                <a:lnTo>
                  <a:pt x="1328" y="5258"/>
                </a:lnTo>
                <a:lnTo>
                  <a:pt x="1335" y="5261"/>
                </a:lnTo>
                <a:lnTo>
                  <a:pt x="1341" y="5266"/>
                </a:lnTo>
                <a:lnTo>
                  <a:pt x="1341" y="5266"/>
                </a:lnTo>
                <a:lnTo>
                  <a:pt x="1344" y="5269"/>
                </a:lnTo>
                <a:lnTo>
                  <a:pt x="1345" y="5272"/>
                </a:lnTo>
                <a:lnTo>
                  <a:pt x="1344" y="5274"/>
                </a:lnTo>
                <a:lnTo>
                  <a:pt x="1339" y="5277"/>
                </a:lnTo>
                <a:lnTo>
                  <a:pt x="1335" y="5279"/>
                </a:lnTo>
                <a:lnTo>
                  <a:pt x="1328" y="5282"/>
                </a:lnTo>
                <a:lnTo>
                  <a:pt x="1311" y="5286"/>
                </a:lnTo>
                <a:lnTo>
                  <a:pt x="1288" y="5290"/>
                </a:lnTo>
                <a:lnTo>
                  <a:pt x="1263" y="5293"/>
                </a:lnTo>
                <a:lnTo>
                  <a:pt x="1202" y="5301"/>
                </a:lnTo>
                <a:lnTo>
                  <a:pt x="1171" y="5305"/>
                </a:lnTo>
                <a:lnTo>
                  <a:pt x="1140" y="5310"/>
                </a:lnTo>
                <a:lnTo>
                  <a:pt x="1110" y="5317"/>
                </a:lnTo>
                <a:lnTo>
                  <a:pt x="1084" y="5323"/>
                </a:lnTo>
                <a:lnTo>
                  <a:pt x="1072" y="5327"/>
                </a:lnTo>
                <a:lnTo>
                  <a:pt x="1060" y="5331"/>
                </a:lnTo>
                <a:lnTo>
                  <a:pt x="1050" y="5335"/>
                </a:lnTo>
                <a:lnTo>
                  <a:pt x="1042" y="5340"/>
                </a:lnTo>
                <a:lnTo>
                  <a:pt x="1035" y="5345"/>
                </a:lnTo>
                <a:lnTo>
                  <a:pt x="1030" y="5350"/>
                </a:lnTo>
                <a:lnTo>
                  <a:pt x="1026" y="5357"/>
                </a:lnTo>
                <a:lnTo>
                  <a:pt x="1024" y="5363"/>
                </a:lnTo>
                <a:lnTo>
                  <a:pt x="1024" y="5363"/>
                </a:lnTo>
                <a:lnTo>
                  <a:pt x="1023" y="5368"/>
                </a:lnTo>
                <a:lnTo>
                  <a:pt x="1023" y="5377"/>
                </a:lnTo>
                <a:lnTo>
                  <a:pt x="1024" y="5388"/>
                </a:lnTo>
                <a:lnTo>
                  <a:pt x="1026" y="5394"/>
                </a:lnTo>
                <a:lnTo>
                  <a:pt x="1028" y="5399"/>
                </a:lnTo>
                <a:lnTo>
                  <a:pt x="1028" y="5399"/>
                </a:lnTo>
                <a:lnTo>
                  <a:pt x="1029" y="5406"/>
                </a:lnTo>
                <a:lnTo>
                  <a:pt x="1029" y="5412"/>
                </a:lnTo>
                <a:lnTo>
                  <a:pt x="1026" y="5418"/>
                </a:lnTo>
                <a:lnTo>
                  <a:pt x="1021" y="5424"/>
                </a:lnTo>
                <a:lnTo>
                  <a:pt x="1011" y="5438"/>
                </a:lnTo>
                <a:lnTo>
                  <a:pt x="997" y="5456"/>
                </a:lnTo>
                <a:lnTo>
                  <a:pt x="989" y="5466"/>
                </a:lnTo>
                <a:lnTo>
                  <a:pt x="982" y="5476"/>
                </a:lnTo>
                <a:lnTo>
                  <a:pt x="974" y="5488"/>
                </a:lnTo>
                <a:lnTo>
                  <a:pt x="968" y="5501"/>
                </a:lnTo>
                <a:lnTo>
                  <a:pt x="962" y="5515"/>
                </a:lnTo>
                <a:lnTo>
                  <a:pt x="958" y="5530"/>
                </a:lnTo>
                <a:lnTo>
                  <a:pt x="954" y="5547"/>
                </a:lnTo>
                <a:lnTo>
                  <a:pt x="953" y="5565"/>
                </a:lnTo>
                <a:lnTo>
                  <a:pt x="953" y="5565"/>
                </a:lnTo>
                <a:lnTo>
                  <a:pt x="953" y="5574"/>
                </a:lnTo>
                <a:lnTo>
                  <a:pt x="953" y="5583"/>
                </a:lnTo>
                <a:lnTo>
                  <a:pt x="956" y="5601"/>
                </a:lnTo>
                <a:lnTo>
                  <a:pt x="961" y="5618"/>
                </a:lnTo>
                <a:lnTo>
                  <a:pt x="967" y="5634"/>
                </a:lnTo>
                <a:lnTo>
                  <a:pt x="975" y="5649"/>
                </a:lnTo>
                <a:lnTo>
                  <a:pt x="985" y="5663"/>
                </a:lnTo>
                <a:lnTo>
                  <a:pt x="995" y="5676"/>
                </a:lnTo>
                <a:lnTo>
                  <a:pt x="1005" y="5688"/>
                </a:lnTo>
                <a:lnTo>
                  <a:pt x="1015" y="5698"/>
                </a:lnTo>
                <a:lnTo>
                  <a:pt x="1026" y="5707"/>
                </a:lnTo>
                <a:lnTo>
                  <a:pt x="1043" y="5723"/>
                </a:lnTo>
                <a:lnTo>
                  <a:pt x="1055" y="5731"/>
                </a:lnTo>
                <a:lnTo>
                  <a:pt x="1060" y="5735"/>
                </a:lnTo>
                <a:lnTo>
                  <a:pt x="1060" y="5735"/>
                </a:lnTo>
                <a:lnTo>
                  <a:pt x="1062" y="5731"/>
                </a:lnTo>
                <a:lnTo>
                  <a:pt x="1063" y="5726"/>
                </a:lnTo>
                <a:lnTo>
                  <a:pt x="1063" y="5717"/>
                </a:lnTo>
                <a:lnTo>
                  <a:pt x="1062" y="5708"/>
                </a:lnTo>
                <a:lnTo>
                  <a:pt x="1059" y="5687"/>
                </a:lnTo>
                <a:lnTo>
                  <a:pt x="1056" y="5661"/>
                </a:lnTo>
                <a:lnTo>
                  <a:pt x="1055" y="5649"/>
                </a:lnTo>
                <a:lnTo>
                  <a:pt x="1054" y="5636"/>
                </a:lnTo>
                <a:lnTo>
                  <a:pt x="1054" y="5624"/>
                </a:lnTo>
                <a:lnTo>
                  <a:pt x="1056" y="5613"/>
                </a:lnTo>
                <a:lnTo>
                  <a:pt x="1058" y="5603"/>
                </a:lnTo>
                <a:lnTo>
                  <a:pt x="1062" y="5594"/>
                </a:lnTo>
                <a:lnTo>
                  <a:pt x="1065" y="5591"/>
                </a:lnTo>
                <a:lnTo>
                  <a:pt x="1069" y="5587"/>
                </a:lnTo>
                <a:lnTo>
                  <a:pt x="1072" y="5585"/>
                </a:lnTo>
                <a:lnTo>
                  <a:pt x="1076" y="5582"/>
                </a:lnTo>
                <a:lnTo>
                  <a:pt x="1076" y="5582"/>
                </a:lnTo>
                <a:lnTo>
                  <a:pt x="1081" y="5581"/>
                </a:lnTo>
                <a:lnTo>
                  <a:pt x="1085" y="5581"/>
                </a:lnTo>
                <a:lnTo>
                  <a:pt x="1090" y="5582"/>
                </a:lnTo>
                <a:lnTo>
                  <a:pt x="1094" y="5586"/>
                </a:lnTo>
                <a:lnTo>
                  <a:pt x="1103" y="5593"/>
                </a:lnTo>
                <a:lnTo>
                  <a:pt x="1114" y="5602"/>
                </a:lnTo>
                <a:lnTo>
                  <a:pt x="1125" y="5613"/>
                </a:lnTo>
                <a:lnTo>
                  <a:pt x="1138" y="5622"/>
                </a:lnTo>
                <a:lnTo>
                  <a:pt x="1145" y="5627"/>
                </a:lnTo>
                <a:lnTo>
                  <a:pt x="1152" y="5631"/>
                </a:lnTo>
                <a:lnTo>
                  <a:pt x="1162" y="5634"/>
                </a:lnTo>
                <a:lnTo>
                  <a:pt x="1170" y="5636"/>
                </a:lnTo>
                <a:lnTo>
                  <a:pt x="1170" y="5636"/>
                </a:lnTo>
                <a:lnTo>
                  <a:pt x="1179" y="5636"/>
                </a:lnTo>
                <a:lnTo>
                  <a:pt x="1188" y="5636"/>
                </a:lnTo>
                <a:lnTo>
                  <a:pt x="1196" y="5635"/>
                </a:lnTo>
                <a:lnTo>
                  <a:pt x="1206" y="5633"/>
                </a:lnTo>
                <a:lnTo>
                  <a:pt x="1214" y="5629"/>
                </a:lnTo>
                <a:lnTo>
                  <a:pt x="1222" y="5625"/>
                </a:lnTo>
                <a:lnTo>
                  <a:pt x="1229" y="5621"/>
                </a:lnTo>
                <a:lnTo>
                  <a:pt x="1237" y="5616"/>
                </a:lnTo>
                <a:lnTo>
                  <a:pt x="1253" y="5604"/>
                </a:lnTo>
                <a:lnTo>
                  <a:pt x="1267" y="5590"/>
                </a:lnTo>
                <a:lnTo>
                  <a:pt x="1282" y="5573"/>
                </a:lnTo>
                <a:lnTo>
                  <a:pt x="1299" y="5556"/>
                </a:lnTo>
                <a:lnTo>
                  <a:pt x="1332" y="5517"/>
                </a:lnTo>
                <a:lnTo>
                  <a:pt x="1352" y="5498"/>
                </a:lnTo>
                <a:lnTo>
                  <a:pt x="1372" y="5478"/>
                </a:lnTo>
                <a:lnTo>
                  <a:pt x="1395" y="5458"/>
                </a:lnTo>
                <a:lnTo>
                  <a:pt x="1419" y="5439"/>
                </a:lnTo>
                <a:lnTo>
                  <a:pt x="1433" y="5430"/>
                </a:lnTo>
                <a:lnTo>
                  <a:pt x="1446" y="5422"/>
                </a:lnTo>
                <a:lnTo>
                  <a:pt x="1460" y="5414"/>
                </a:lnTo>
                <a:lnTo>
                  <a:pt x="1475" y="5406"/>
                </a:lnTo>
                <a:lnTo>
                  <a:pt x="1475" y="5406"/>
                </a:lnTo>
                <a:lnTo>
                  <a:pt x="1515" y="5387"/>
                </a:lnTo>
                <a:lnTo>
                  <a:pt x="1547" y="5375"/>
                </a:lnTo>
                <a:lnTo>
                  <a:pt x="1559" y="5370"/>
                </a:lnTo>
                <a:lnTo>
                  <a:pt x="1571" y="5367"/>
                </a:lnTo>
                <a:lnTo>
                  <a:pt x="1580" y="5366"/>
                </a:lnTo>
                <a:lnTo>
                  <a:pt x="1587" y="5365"/>
                </a:lnTo>
                <a:lnTo>
                  <a:pt x="1593" y="5365"/>
                </a:lnTo>
                <a:lnTo>
                  <a:pt x="1597" y="5367"/>
                </a:lnTo>
                <a:lnTo>
                  <a:pt x="1600" y="5369"/>
                </a:lnTo>
                <a:lnTo>
                  <a:pt x="1602" y="5372"/>
                </a:lnTo>
                <a:lnTo>
                  <a:pt x="1604" y="5375"/>
                </a:lnTo>
                <a:lnTo>
                  <a:pt x="1604" y="5379"/>
                </a:lnTo>
                <a:lnTo>
                  <a:pt x="1603" y="5389"/>
                </a:lnTo>
                <a:lnTo>
                  <a:pt x="1600" y="5401"/>
                </a:lnTo>
                <a:lnTo>
                  <a:pt x="1596" y="5415"/>
                </a:lnTo>
                <a:lnTo>
                  <a:pt x="1593" y="5428"/>
                </a:lnTo>
                <a:lnTo>
                  <a:pt x="1591" y="5440"/>
                </a:lnTo>
                <a:lnTo>
                  <a:pt x="1591" y="5446"/>
                </a:lnTo>
                <a:lnTo>
                  <a:pt x="1591" y="5453"/>
                </a:lnTo>
                <a:lnTo>
                  <a:pt x="1593" y="5458"/>
                </a:lnTo>
                <a:lnTo>
                  <a:pt x="1595" y="5463"/>
                </a:lnTo>
                <a:lnTo>
                  <a:pt x="1598" y="5467"/>
                </a:lnTo>
                <a:lnTo>
                  <a:pt x="1603" y="5471"/>
                </a:lnTo>
                <a:lnTo>
                  <a:pt x="1609" y="5474"/>
                </a:lnTo>
                <a:lnTo>
                  <a:pt x="1617" y="5476"/>
                </a:lnTo>
                <a:lnTo>
                  <a:pt x="1617" y="5476"/>
                </a:lnTo>
                <a:lnTo>
                  <a:pt x="1629" y="5480"/>
                </a:lnTo>
                <a:lnTo>
                  <a:pt x="1640" y="5483"/>
                </a:lnTo>
                <a:lnTo>
                  <a:pt x="1649" y="5488"/>
                </a:lnTo>
                <a:lnTo>
                  <a:pt x="1656" y="5492"/>
                </a:lnTo>
                <a:lnTo>
                  <a:pt x="1663" y="5498"/>
                </a:lnTo>
                <a:lnTo>
                  <a:pt x="1668" y="5503"/>
                </a:lnTo>
                <a:lnTo>
                  <a:pt x="1671" y="5509"/>
                </a:lnTo>
                <a:lnTo>
                  <a:pt x="1673" y="5515"/>
                </a:lnTo>
                <a:lnTo>
                  <a:pt x="1675" y="5521"/>
                </a:lnTo>
                <a:lnTo>
                  <a:pt x="1675" y="5527"/>
                </a:lnTo>
                <a:lnTo>
                  <a:pt x="1674" y="5534"/>
                </a:lnTo>
                <a:lnTo>
                  <a:pt x="1673" y="5541"/>
                </a:lnTo>
                <a:lnTo>
                  <a:pt x="1671" y="5548"/>
                </a:lnTo>
                <a:lnTo>
                  <a:pt x="1668" y="5555"/>
                </a:lnTo>
                <a:lnTo>
                  <a:pt x="1660" y="5568"/>
                </a:lnTo>
                <a:lnTo>
                  <a:pt x="1650" y="5581"/>
                </a:lnTo>
                <a:lnTo>
                  <a:pt x="1640" y="5594"/>
                </a:lnTo>
                <a:lnTo>
                  <a:pt x="1630" y="5605"/>
                </a:lnTo>
                <a:lnTo>
                  <a:pt x="1620" y="5615"/>
                </a:lnTo>
                <a:lnTo>
                  <a:pt x="1603" y="5629"/>
                </a:lnTo>
                <a:lnTo>
                  <a:pt x="1597" y="5636"/>
                </a:lnTo>
                <a:lnTo>
                  <a:pt x="1597" y="5636"/>
                </a:lnTo>
                <a:lnTo>
                  <a:pt x="1605" y="5640"/>
                </a:lnTo>
                <a:lnTo>
                  <a:pt x="1616" y="5642"/>
                </a:lnTo>
                <a:lnTo>
                  <a:pt x="1627" y="5643"/>
                </a:lnTo>
                <a:lnTo>
                  <a:pt x="1640" y="5642"/>
                </a:lnTo>
                <a:lnTo>
                  <a:pt x="1654" y="5639"/>
                </a:lnTo>
                <a:lnTo>
                  <a:pt x="1669" y="5635"/>
                </a:lnTo>
                <a:lnTo>
                  <a:pt x="1685" y="5628"/>
                </a:lnTo>
                <a:lnTo>
                  <a:pt x="1700" y="5620"/>
                </a:lnTo>
                <a:lnTo>
                  <a:pt x="1717" y="5611"/>
                </a:lnTo>
                <a:lnTo>
                  <a:pt x="1732" y="5600"/>
                </a:lnTo>
                <a:lnTo>
                  <a:pt x="1747" y="5587"/>
                </a:lnTo>
                <a:lnTo>
                  <a:pt x="1763" y="5572"/>
                </a:lnTo>
                <a:lnTo>
                  <a:pt x="1776" y="5555"/>
                </a:lnTo>
                <a:lnTo>
                  <a:pt x="1789" y="5536"/>
                </a:lnTo>
                <a:lnTo>
                  <a:pt x="1801" y="5516"/>
                </a:lnTo>
                <a:lnTo>
                  <a:pt x="1811" y="5495"/>
                </a:lnTo>
                <a:lnTo>
                  <a:pt x="1811" y="5495"/>
                </a:lnTo>
                <a:lnTo>
                  <a:pt x="1814" y="5486"/>
                </a:lnTo>
                <a:lnTo>
                  <a:pt x="1817" y="5480"/>
                </a:lnTo>
                <a:lnTo>
                  <a:pt x="1820" y="5475"/>
                </a:lnTo>
                <a:lnTo>
                  <a:pt x="1824" y="5471"/>
                </a:lnTo>
                <a:lnTo>
                  <a:pt x="1828" y="5468"/>
                </a:lnTo>
                <a:lnTo>
                  <a:pt x="1831" y="5465"/>
                </a:lnTo>
                <a:lnTo>
                  <a:pt x="1839" y="5462"/>
                </a:lnTo>
                <a:lnTo>
                  <a:pt x="1848" y="5459"/>
                </a:lnTo>
                <a:lnTo>
                  <a:pt x="1857" y="5455"/>
                </a:lnTo>
                <a:lnTo>
                  <a:pt x="1866" y="5449"/>
                </a:lnTo>
                <a:lnTo>
                  <a:pt x="1871" y="5444"/>
                </a:lnTo>
                <a:lnTo>
                  <a:pt x="1876" y="5439"/>
                </a:lnTo>
                <a:lnTo>
                  <a:pt x="1876" y="5439"/>
                </a:lnTo>
                <a:lnTo>
                  <a:pt x="1879" y="5433"/>
                </a:lnTo>
                <a:lnTo>
                  <a:pt x="1882" y="5427"/>
                </a:lnTo>
                <a:lnTo>
                  <a:pt x="1886" y="5421"/>
                </a:lnTo>
                <a:lnTo>
                  <a:pt x="1887" y="5415"/>
                </a:lnTo>
                <a:lnTo>
                  <a:pt x="1888" y="5400"/>
                </a:lnTo>
                <a:lnTo>
                  <a:pt x="1888" y="5386"/>
                </a:lnTo>
                <a:lnTo>
                  <a:pt x="1888" y="5371"/>
                </a:lnTo>
                <a:lnTo>
                  <a:pt x="1888" y="5357"/>
                </a:lnTo>
                <a:lnTo>
                  <a:pt x="1890" y="5342"/>
                </a:lnTo>
                <a:lnTo>
                  <a:pt x="1892" y="5336"/>
                </a:lnTo>
                <a:lnTo>
                  <a:pt x="1894" y="5330"/>
                </a:lnTo>
                <a:lnTo>
                  <a:pt x="1894" y="5330"/>
                </a:lnTo>
                <a:lnTo>
                  <a:pt x="1898" y="5324"/>
                </a:lnTo>
                <a:lnTo>
                  <a:pt x="1902" y="5319"/>
                </a:lnTo>
                <a:lnTo>
                  <a:pt x="1906" y="5314"/>
                </a:lnTo>
                <a:lnTo>
                  <a:pt x="1911" y="5309"/>
                </a:lnTo>
                <a:lnTo>
                  <a:pt x="1923" y="5301"/>
                </a:lnTo>
                <a:lnTo>
                  <a:pt x="1937" y="5295"/>
                </a:lnTo>
                <a:lnTo>
                  <a:pt x="1951" y="5290"/>
                </a:lnTo>
                <a:lnTo>
                  <a:pt x="1965" y="5286"/>
                </a:lnTo>
                <a:lnTo>
                  <a:pt x="1996" y="5278"/>
                </a:lnTo>
                <a:lnTo>
                  <a:pt x="2026" y="5272"/>
                </a:lnTo>
                <a:lnTo>
                  <a:pt x="2038" y="5268"/>
                </a:lnTo>
                <a:lnTo>
                  <a:pt x="2049" y="5262"/>
                </a:lnTo>
                <a:lnTo>
                  <a:pt x="2057" y="5256"/>
                </a:lnTo>
                <a:lnTo>
                  <a:pt x="2061" y="5253"/>
                </a:lnTo>
                <a:lnTo>
                  <a:pt x="2063" y="5249"/>
                </a:lnTo>
                <a:lnTo>
                  <a:pt x="2066" y="5245"/>
                </a:lnTo>
                <a:lnTo>
                  <a:pt x="2068" y="5240"/>
                </a:lnTo>
                <a:lnTo>
                  <a:pt x="2068" y="5235"/>
                </a:lnTo>
                <a:lnTo>
                  <a:pt x="2068" y="5230"/>
                </a:lnTo>
                <a:lnTo>
                  <a:pt x="2068" y="5230"/>
                </a:lnTo>
                <a:lnTo>
                  <a:pt x="2066" y="5215"/>
                </a:lnTo>
                <a:lnTo>
                  <a:pt x="2066" y="5202"/>
                </a:lnTo>
                <a:lnTo>
                  <a:pt x="2069" y="5190"/>
                </a:lnTo>
                <a:lnTo>
                  <a:pt x="2073" y="5180"/>
                </a:lnTo>
                <a:lnTo>
                  <a:pt x="2078" y="5169"/>
                </a:lnTo>
                <a:lnTo>
                  <a:pt x="2083" y="5161"/>
                </a:lnTo>
                <a:lnTo>
                  <a:pt x="2090" y="5153"/>
                </a:lnTo>
                <a:lnTo>
                  <a:pt x="2098" y="5146"/>
                </a:lnTo>
                <a:lnTo>
                  <a:pt x="2106" y="5140"/>
                </a:lnTo>
                <a:lnTo>
                  <a:pt x="2116" y="5134"/>
                </a:lnTo>
                <a:lnTo>
                  <a:pt x="2134" y="5124"/>
                </a:lnTo>
                <a:lnTo>
                  <a:pt x="2152" y="5116"/>
                </a:lnTo>
                <a:lnTo>
                  <a:pt x="2169" y="5109"/>
                </a:lnTo>
                <a:lnTo>
                  <a:pt x="2169" y="5109"/>
                </a:lnTo>
                <a:lnTo>
                  <a:pt x="2171" y="5109"/>
                </a:lnTo>
                <a:lnTo>
                  <a:pt x="2172" y="5110"/>
                </a:lnTo>
                <a:lnTo>
                  <a:pt x="2175" y="5112"/>
                </a:lnTo>
                <a:lnTo>
                  <a:pt x="2177" y="5117"/>
                </a:lnTo>
                <a:lnTo>
                  <a:pt x="2181" y="5124"/>
                </a:lnTo>
                <a:lnTo>
                  <a:pt x="2189" y="5143"/>
                </a:lnTo>
                <a:lnTo>
                  <a:pt x="2195" y="5154"/>
                </a:lnTo>
                <a:lnTo>
                  <a:pt x="2202" y="5166"/>
                </a:lnTo>
                <a:lnTo>
                  <a:pt x="2212" y="5179"/>
                </a:lnTo>
                <a:lnTo>
                  <a:pt x="2222" y="5192"/>
                </a:lnTo>
                <a:lnTo>
                  <a:pt x="2234" y="5206"/>
                </a:lnTo>
                <a:lnTo>
                  <a:pt x="2250" y="5220"/>
                </a:lnTo>
                <a:lnTo>
                  <a:pt x="2267" y="5233"/>
                </a:lnTo>
                <a:lnTo>
                  <a:pt x="2287" y="5245"/>
                </a:lnTo>
                <a:lnTo>
                  <a:pt x="2311" y="5257"/>
                </a:lnTo>
                <a:lnTo>
                  <a:pt x="2337" y="5268"/>
                </a:lnTo>
                <a:lnTo>
                  <a:pt x="2337" y="5268"/>
                </a:lnTo>
                <a:lnTo>
                  <a:pt x="2412" y="5237"/>
                </a:lnTo>
                <a:lnTo>
                  <a:pt x="2458" y="5215"/>
                </a:lnTo>
                <a:lnTo>
                  <a:pt x="2485" y="5202"/>
                </a:lnTo>
                <a:lnTo>
                  <a:pt x="2514" y="5187"/>
                </a:lnTo>
                <a:lnTo>
                  <a:pt x="2514" y="5187"/>
                </a:lnTo>
                <a:lnTo>
                  <a:pt x="2546" y="5170"/>
                </a:lnTo>
                <a:lnTo>
                  <a:pt x="2576" y="5153"/>
                </a:lnTo>
                <a:lnTo>
                  <a:pt x="2588" y="5145"/>
                </a:lnTo>
                <a:lnTo>
                  <a:pt x="2599" y="5138"/>
                </a:lnTo>
                <a:lnTo>
                  <a:pt x="2609" y="5130"/>
                </a:lnTo>
                <a:lnTo>
                  <a:pt x="2617" y="5123"/>
                </a:lnTo>
                <a:lnTo>
                  <a:pt x="2617" y="5123"/>
                </a:lnTo>
                <a:lnTo>
                  <a:pt x="2616" y="5121"/>
                </a:lnTo>
                <a:lnTo>
                  <a:pt x="2615" y="5119"/>
                </a:lnTo>
                <a:lnTo>
                  <a:pt x="2607" y="5112"/>
                </a:lnTo>
                <a:lnTo>
                  <a:pt x="2596" y="5101"/>
                </a:lnTo>
                <a:lnTo>
                  <a:pt x="2583" y="5087"/>
                </a:lnTo>
                <a:lnTo>
                  <a:pt x="2568" y="5069"/>
                </a:lnTo>
                <a:lnTo>
                  <a:pt x="2553" y="5050"/>
                </a:lnTo>
                <a:lnTo>
                  <a:pt x="2546" y="5039"/>
                </a:lnTo>
                <a:lnTo>
                  <a:pt x="2540" y="5026"/>
                </a:lnTo>
                <a:lnTo>
                  <a:pt x="2535" y="5015"/>
                </a:lnTo>
                <a:lnTo>
                  <a:pt x="2530" y="5002"/>
                </a:lnTo>
                <a:lnTo>
                  <a:pt x="2530" y="5002"/>
                </a:lnTo>
                <a:lnTo>
                  <a:pt x="2527" y="4989"/>
                </a:lnTo>
                <a:lnTo>
                  <a:pt x="2524" y="4978"/>
                </a:lnTo>
                <a:lnTo>
                  <a:pt x="2522" y="4969"/>
                </a:lnTo>
                <a:lnTo>
                  <a:pt x="2522" y="4960"/>
                </a:lnTo>
                <a:lnTo>
                  <a:pt x="2522" y="4953"/>
                </a:lnTo>
                <a:lnTo>
                  <a:pt x="2522" y="4948"/>
                </a:lnTo>
                <a:lnTo>
                  <a:pt x="2523" y="4944"/>
                </a:lnTo>
                <a:lnTo>
                  <a:pt x="2524" y="4942"/>
                </a:lnTo>
                <a:lnTo>
                  <a:pt x="2524" y="4942"/>
                </a:lnTo>
                <a:lnTo>
                  <a:pt x="2537" y="4959"/>
                </a:lnTo>
                <a:lnTo>
                  <a:pt x="2552" y="4976"/>
                </a:lnTo>
                <a:lnTo>
                  <a:pt x="2573" y="4997"/>
                </a:lnTo>
                <a:lnTo>
                  <a:pt x="2585" y="5008"/>
                </a:lnTo>
                <a:lnTo>
                  <a:pt x="2597" y="5019"/>
                </a:lnTo>
                <a:lnTo>
                  <a:pt x="2611" y="5030"/>
                </a:lnTo>
                <a:lnTo>
                  <a:pt x="2627" y="5042"/>
                </a:lnTo>
                <a:lnTo>
                  <a:pt x="2643" y="5053"/>
                </a:lnTo>
                <a:lnTo>
                  <a:pt x="2660" y="5062"/>
                </a:lnTo>
                <a:lnTo>
                  <a:pt x="2677" y="5071"/>
                </a:lnTo>
                <a:lnTo>
                  <a:pt x="2695" y="5079"/>
                </a:lnTo>
                <a:lnTo>
                  <a:pt x="2695" y="5079"/>
                </a:lnTo>
                <a:lnTo>
                  <a:pt x="2749" y="5051"/>
                </a:lnTo>
                <a:lnTo>
                  <a:pt x="2803" y="5021"/>
                </a:lnTo>
                <a:lnTo>
                  <a:pt x="2857" y="4988"/>
                </a:lnTo>
                <a:lnTo>
                  <a:pt x="2911" y="4954"/>
                </a:lnTo>
                <a:lnTo>
                  <a:pt x="2911" y="4954"/>
                </a:lnTo>
                <a:lnTo>
                  <a:pt x="2946" y="4930"/>
                </a:lnTo>
                <a:lnTo>
                  <a:pt x="2946" y="4930"/>
                </a:lnTo>
                <a:lnTo>
                  <a:pt x="2947" y="4929"/>
                </a:lnTo>
                <a:lnTo>
                  <a:pt x="2947" y="4929"/>
                </a:lnTo>
                <a:lnTo>
                  <a:pt x="2948" y="4927"/>
                </a:lnTo>
                <a:lnTo>
                  <a:pt x="2947" y="4925"/>
                </a:lnTo>
                <a:lnTo>
                  <a:pt x="2943" y="4918"/>
                </a:lnTo>
                <a:lnTo>
                  <a:pt x="2935" y="4909"/>
                </a:lnTo>
                <a:lnTo>
                  <a:pt x="2924" y="4898"/>
                </a:lnTo>
                <a:lnTo>
                  <a:pt x="2899" y="4874"/>
                </a:lnTo>
                <a:lnTo>
                  <a:pt x="2870" y="4845"/>
                </a:lnTo>
                <a:lnTo>
                  <a:pt x="2857" y="4831"/>
                </a:lnTo>
                <a:lnTo>
                  <a:pt x="2846" y="4817"/>
                </a:lnTo>
                <a:lnTo>
                  <a:pt x="2836" y="4802"/>
                </a:lnTo>
                <a:lnTo>
                  <a:pt x="2832" y="4795"/>
                </a:lnTo>
                <a:lnTo>
                  <a:pt x="2829" y="4789"/>
                </a:lnTo>
                <a:lnTo>
                  <a:pt x="2828" y="4782"/>
                </a:lnTo>
                <a:lnTo>
                  <a:pt x="2827" y="4776"/>
                </a:lnTo>
                <a:lnTo>
                  <a:pt x="2827" y="4770"/>
                </a:lnTo>
                <a:lnTo>
                  <a:pt x="2828" y="4765"/>
                </a:lnTo>
                <a:lnTo>
                  <a:pt x="2830" y="4759"/>
                </a:lnTo>
                <a:lnTo>
                  <a:pt x="2834" y="4754"/>
                </a:lnTo>
                <a:lnTo>
                  <a:pt x="2840" y="4750"/>
                </a:lnTo>
                <a:lnTo>
                  <a:pt x="2847" y="4746"/>
                </a:lnTo>
                <a:lnTo>
                  <a:pt x="2847" y="4746"/>
                </a:lnTo>
                <a:lnTo>
                  <a:pt x="2853" y="4742"/>
                </a:lnTo>
                <a:lnTo>
                  <a:pt x="2858" y="4737"/>
                </a:lnTo>
                <a:lnTo>
                  <a:pt x="2861" y="4732"/>
                </a:lnTo>
                <a:lnTo>
                  <a:pt x="2863" y="4726"/>
                </a:lnTo>
                <a:lnTo>
                  <a:pt x="2864" y="4720"/>
                </a:lnTo>
                <a:lnTo>
                  <a:pt x="2864" y="4711"/>
                </a:lnTo>
                <a:lnTo>
                  <a:pt x="2864" y="4704"/>
                </a:lnTo>
                <a:lnTo>
                  <a:pt x="2862" y="4695"/>
                </a:lnTo>
                <a:lnTo>
                  <a:pt x="2857" y="4678"/>
                </a:lnTo>
                <a:lnTo>
                  <a:pt x="2849" y="4658"/>
                </a:lnTo>
                <a:lnTo>
                  <a:pt x="2830" y="4616"/>
                </a:lnTo>
                <a:lnTo>
                  <a:pt x="2821" y="4595"/>
                </a:lnTo>
                <a:lnTo>
                  <a:pt x="2813" y="4574"/>
                </a:lnTo>
                <a:lnTo>
                  <a:pt x="2806" y="4554"/>
                </a:lnTo>
                <a:lnTo>
                  <a:pt x="2804" y="4544"/>
                </a:lnTo>
                <a:lnTo>
                  <a:pt x="2802" y="4534"/>
                </a:lnTo>
                <a:lnTo>
                  <a:pt x="2802" y="4525"/>
                </a:lnTo>
                <a:lnTo>
                  <a:pt x="2802" y="4517"/>
                </a:lnTo>
                <a:lnTo>
                  <a:pt x="2803" y="4509"/>
                </a:lnTo>
                <a:lnTo>
                  <a:pt x="2805" y="4502"/>
                </a:lnTo>
                <a:lnTo>
                  <a:pt x="2808" y="4495"/>
                </a:lnTo>
                <a:lnTo>
                  <a:pt x="2813" y="4488"/>
                </a:lnTo>
                <a:lnTo>
                  <a:pt x="2819" y="4482"/>
                </a:lnTo>
                <a:lnTo>
                  <a:pt x="2827" y="4478"/>
                </a:lnTo>
                <a:lnTo>
                  <a:pt x="2827" y="4478"/>
                </a:lnTo>
                <a:lnTo>
                  <a:pt x="2928" y="4425"/>
                </a:lnTo>
                <a:lnTo>
                  <a:pt x="3034" y="4374"/>
                </a:lnTo>
                <a:lnTo>
                  <a:pt x="3138" y="4323"/>
                </a:lnTo>
                <a:lnTo>
                  <a:pt x="3241" y="4273"/>
                </a:lnTo>
                <a:lnTo>
                  <a:pt x="3433" y="4182"/>
                </a:lnTo>
                <a:lnTo>
                  <a:pt x="3516" y="4142"/>
                </a:lnTo>
                <a:lnTo>
                  <a:pt x="3591" y="4105"/>
                </a:lnTo>
                <a:lnTo>
                  <a:pt x="3591" y="4105"/>
                </a:lnTo>
                <a:lnTo>
                  <a:pt x="3587" y="4089"/>
                </a:lnTo>
                <a:lnTo>
                  <a:pt x="3581" y="4070"/>
                </a:lnTo>
                <a:lnTo>
                  <a:pt x="3571" y="4047"/>
                </a:lnTo>
                <a:lnTo>
                  <a:pt x="3564" y="4035"/>
                </a:lnTo>
                <a:lnTo>
                  <a:pt x="3557" y="4020"/>
                </a:lnTo>
                <a:lnTo>
                  <a:pt x="3549" y="4006"/>
                </a:lnTo>
                <a:lnTo>
                  <a:pt x="3540" y="3992"/>
                </a:lnTo>
                <a:lnTo>
                  <a:pt x="3529" y="3977"/>
                </a:lnTo>
                <a:lnTo>
                  <a:pt x="3516" y="3962"/>
                </a:lnTo>
                <a:lnTo>
                  <a:pt x="3502" y="3948"/>
                </a:lnTo>
                <a:lnTo>
                  <a:pt x="3487" y="3933"/>
                </a:lnTo>
                <a:close/>
                <a:moveTo>
                  <a:pt x="322" y="5867"/>
                </a:moveTo>
                <a:lnTo>
                  <a:pt x="322" y="5867"/>
                </a:lnTo>
                <a:lnTo>
                  <a:pt x="321" y="5881"/>
                </a:lnTo>
                <a:lnTo>
                  <a:pt x="321" y="5892"/>
                </a:lnTo>
                <a:lnTo>
                  <a:pt x="323" y="5908"/>
                </a:lnTo>
                <a:lnTo>
                  <a:pt x="326" y="5923"/>
                </a:lnTo>
                <a:lnTo>
                  <a:pt x="329" y="5931"/>
                </a:lnTo>
                <a:lnTo>
                  <a:pt x="332" y="5939"/>
                </a:lnTo>
                <a:lnTo>
                  <a:pt x="337" y="5947"/>
                </a:lnTo>
                <a:lnTo>
                  <a:pt x="343" y="5956"/>
                </a:lnTo>
                <a:lnTo>
                  <a:pt x="349" y="5964"/>
                </a:lnTo>
                <a:lnTo>
                  <a:pt x="357" y="5971"/>
                </a:lnTo>
                <a:lnTo>
                  <a:pt x="357" y="5971"/>
                </a:lnTo>
                <a:lnTo>
                  <a:pt x="369" y="5980"/>
                </a:lnTo>
                <a:lnTo>
                  <a:pt x="382" y="5988"/>
                </a:lnTo>
                <a:lnTo>
                  <a:pt x="397" y="5995"/>
                </a:lnTo>
                <a:lnTo>
                  <a:pt x="412" y="6000"/>
                </a:lnTo>
                <a:lnTo>
                  <a:pt x="426" y="6002"/>
                </a:lnTo>
                <a:lnTo>
                  <a:pt x="434" y="6002"/>
                </a:lnTo>
                <a:lnTo>
                  <a:pt x="441" y="6001"/>
                </a:lnTo>
                <a:lnTo>
                  <a:pt x="447" y="6000"/>
                </a:lnTo>
                <a:lnTo>
                  <a:pt x="453" y="5998"/>
                </a:lnTo>
                <a:lnTo>
                  <a:pt x="458" y="5995"/>
                </a:lnTo>
                <a:lnTo>
                  <a:pt x="463" y="5991"/>
                </a:lnTo>
                <a:lnTo>
                  <a:pt x="463" y="5991"/>
                </a:lnTo>
                <a:lnTo>
                  <a:pt x="468" y="5986"/>
                </a:lnTo>
                <a:lnTo>
                  <a:pt x="473" y="5979"/>
                </a:lnTo>
                <a:lnTo>
                  <a:pt x="476" y="5973"/>
                </a:lnTo>
                <a:lnTo>
                  <a:pt x="479" y="5966"/>
                </a:lnTo>
                <a:lnTo>
                  <a:pt x="481" y="5958"/>
                </a:lnTo>
                <a:lnTo>
                  <a:pt x="482" y="5950"/>
                </a:lnTo>
                <a:lnTo>
                  <a:pt x="483" y="5933"/>
                </a:lnTo>
                <a:lnTo>
                  <a:pt x="483" y="5917"/>
                </a:lnTo>
                <a:lnTo>
                  <a:pt x="484" y="5900"/>
                </a:lnTo>
                <a:lnTo>
                  <a:pt x="485" y="5892"/>
                </a:lnTo>
                <a:lnTo>
                  <a:pt x="487" y="5884"/>
                </a:lnTo>
                <a:lnTo>
                  <a:pt x="489" y="5877"/>
                </a:lnTo>
                <a:lnTo>
                  <a:pt x="493" y="5869"/>
                </a:lnTo>
                <a:lnTo>
                  <a:pt x="493" y="5869"/>
                </a:lnTo>
                <a:lnTo>
                  <a:pt x="495" y="5866"/>
                </a:lnTo>
                <a:lnTo>
                  <a:pt x="499" y="5863"/>
                </a:lnTo>
                <a:lnTo>
                  <a:pt x="508" y="5857"/>
                </a:lnTo>
                <a:lnTo>
                  <a:pt x="516" y="5854"/>
                </a:lnTo>
                <a:lnTo>
                  <a:pt x="519" y="5853"/>
                </a:lnTo>
                <a:lnTo>
                  <a:pt x="519" y="5853"/>
                </a:lnTo>
                <a:lnTo>
                  <a:pt x="526" y="5851"/>
                </a:lnTo>
                <a:lnTo>
                  <a:pt x="532" y="5848"/>
                </a:lnTo>
                <a:lnTo>
                  <a:pt x="538" y="5845"/>
                </a:lnTo>
                <a:lnTo>
                  <a:pt x="544" y="5840"/>
                </a:lnTo>
                <a:lnTo>
                  <a:pt x="544" y="5840"/>
                </a:lnTo>
                <a:lnTo>
                  <a:pt x="585" y="5859"/>
                </a:lnTo>
                <a:lnTo>
                  <a:pt x="626" y="5877"/>
                </a:lnTo>
                <a:lnTo>
                  <a:pt x="668" y="5896"/>
                </a:lnTo>
                <a:lnTo>
                  <a:pt x="709" y="5917"/>
                </a:lnTo>
                <a:lnTo>
                  <a:pt x="748" y="5938"/>
                </a:lnTo>
                <a:lnTo>
                  <a:pt x="789" y="5961"/>
                </a:lnTo>
                <a:lnTo>
                  <a:pt x="830" y="5983"/>
                </a:lnTo>
                <a:lnTo>
                  <a:pt x="870" y="6007"/>
                </a:lnTo>
                <a:lnTo>
                  <a:pt x="910" y="6031"/>
                </a:lnTo>
                <a:lnTo>
                  <a:pt x="949" y="6056"/>
                </a:lnTo>
                <a:lnTo>
                  <a:pt x="1027" y="6106"/>
                </a:lnTo>
                <a:lnTo>
                  <a:pt x="1103" y="6158"/>
                </a:lnTo>
                <a:lnTo>
                  <a:pt x="1178" y="6211"/>
                </a:lnTo>
                <a:lnTo>
                  <a:pt x="1178" y="6211"/>
                </a:lnTo>
                <a:lnTo>
                  <a:pt x="1197" y="6225"/>
                </a:lnTo>
                <a:lnTo>
                  <a:pt x="1215" y="6236"/>
                </a:lnTo>
                <a:lnTo>
                  <a:pt x="1215" y="6236"/>
                </a:lnTo>
                <a:lnTo>
                  <a:pt x="1208" y="6258"/>
                </a:lnTo>
                <a:lnTo>
                  <a:pt x="1199" y="6281"/>
                </a:lnTo>
                <a:lnTo>
                  <a:pt x="1189" y="6305"/>
                </a:lnTo>
                <a:lnTo>
                  <a:pt x="1177" y="6331"/>
                </a:lnTo>
                <a:lnTo>
                  <a:pt x="1177" y="6331"/>
                </a:lnTo>
                <a:lnTo>
                  <a:pt x="1137" y="6407"/>
                </a:lnTo>
                <a:lnTo>
                  <a:pt x="1118" y="6443"/>
                </a:lnTo>
                <a:lnTo>
                  <a:pt x="1100" y="6479"/>
                </a:lnTo>
                <a:lnTo>
                  <a:pt x="1093" y="6497"/>
                </a:lnTo>
                <a:lnTo>
                  <a:pt x="1087" y="6514"/>
                </a:lnTo>
                <a:lnTo>
                  <a:pt x="1081" y="6530"/>
                </a:lnTo>
                <a:lnTo>
                  <a:pt x="1077" y="6547"/>
                </a:lnTo>
                <a:lnTo>
                  <a:pt x="1074" y="6562"/>
                </a:lnTo>
                <a:lnTo>
                  <a:pt x="1072" y="6576"/>
                </a:lnTo>
                <a:lnTo>
                  <a:pt x="1072" y="6591"/>
                </a:lnTo>
                <a:lnTo>
                  <a:pt x="1073" y="6603"/>
                </a:lnTo>
                <a:lnTo>
                  <a:pt x="1073" y="6603"/>
                </a:lnTo>
                <a:lnTo>
                  <a:pt x="1075" y="6612"/>
                </a:lnTo>
                <a:lnTo>
                  <a:pt x="1077" y="6621"/>
                </a:lnTo>
                <a:lnTo>
                  <a:pt x="1080" y="6629"/>
                </a:lnTo>
                <a:lnTo>
                  <a:pt x="1083" y="6638"/>
                </a:lnTo>
                <a:lnTo>
                  <a:pt x="1087" y="6645"/>
                </a:lnTo>
                <a:lnTo>
                  <a:pt x="1092" y="6652"/>
                </a:lnTo>
                <a:lnTo>
                  <a:pt x="1097" y="6658"/>
                </a:lnTo>
                <a:lnTo>
                  <a:pt x="1102" y="6664"/>
                </a:lnTo>
                <a:lnTo>
                  <a:pt x="1108" y="6669"/>
                </a:lnTo>
                <a:lnTo>
                  <a:pt x="1115" y="6674"/>
                </a:lnTo>
                <a:lnTo>
                  <a:pt x="1122" y="6679"/>
                </a:lnTo>
                <a:lnTo>
                  <a:pt x="1129" y="6682"/>
                </a:lnTo>
                <a:lnTo>
                  <a:pt x="1137" y="6685"/>
                </a:lnTo>
                <a:lnTo>
                  <a:pt x="1145" y="6687"/>
                </a:lnTo>
                <a:lnTo>
                  <a:pt x="1154" y="6689"/>
                </a:lnTo>
                <a:lnTo>
                  <a:pt x="1163" y="6690"/>
                </a:lnTo>
                <a:lnTo>
                  <a:pt x="1163" y="6690"/>
                </a:lnTo>
                <a:lnTo>
                  <a:pt x="1173" y="6690"/>
                </a:lnTo>
                <a:lnTo>
                  <a:pt x="1183" y="6689"/>
                </a:lnTo>
                <a:lnTo>
                  <a:pt x="1192" y="6687"/>
                </a:lnTo>
                <a:lnTo>
                  <a:pt x="1201" y="6685"/>
                </a:lnTo>
                <a:lnTo>
                  <a:pt x="1210" y="6682"/>
                </a:lnTo>
                <a:lnTo>
                  <a:pt x="1218" y="6677"/>
                </a:lnTo>
                <a:lnTo>
                  <a:pt x="1226" y="6673"/>
                </a:lnTo>
                <a:lnTo>
                  <a:pt x="1233" y="6668"/>
                </a:lnTo>
                <a:lnTo>
                  <a:pt x="1240" y="6662"/>
                </a:lnTo>
                <a:lnTo>
                  <a:pt x="1246" y="6657"/>
                </a:lnTo>
                <a:lnTo>
                  <a:pt x="1252" y="6651"/>
                </a:lnTo>
                <a:lnTo>
                  <a:pt x="1257" y="6644"/>
                </a:lnTo>
                <a:lnTo>
                  <a:pt x="1261" y="6637"/>
                </a:lnTo>
                <a:lnTo>
                  <a:pt x="1265" y="6629"/>
                </a:lnTo>
                <a:lnTo>
                  <a:pt x="1268" y="6622"/>
                </a:lnTo>
                <a:lnTo>
                  <a:pt x="1270" y="6614"/>
                </a:lnTo>
                <a:lnTo>
                  <a:pt x="1270" y="6614"/>
                </a:lnTo>
                <a:lnTo>
                  <a:pt x="1272" y="6598"/>
                </a:lnTo>
                <a:lnTo>
                  <a:pt x="1273" y="6582"/>
                </a:lnTo>
                <a:lnTo>
                  <a:pt x="1271" y="6570"/>
                </a:lnTo>
                <a:lnTo>
                  <a:pt x="1268" y="6558"/>
                </a:lnTo>
                <a:lnTo>
                  <a:pt x="1263" y="6549"/>
                </a:lnTo>
                <a:lnTo>
                  <a:pt x="1258" y="6539"/>
                </a:lnTo>
                <a:lnTo>
                  <a:pt x="1251" y="6532"/>
                </a:lnTo>
                <a:lnTo>
                  <a:pt x="1243" y="6527"/>
                </a:lnTo>
                <a:lnTo>
                  <a:pt x="1236" y="6522"/>
                </a:lnTo>
                <a:lnTo>
                  <a:pt x="1229" y="6518"/>
                </a:lnTo>
                <a:lnTo>
                  <a:pt x="1215" y="6513"/>
                </a:lnTo>
                <a:lnTo>
                  <a:pt x="1206" y="6511"/>
                </a:lnTo>
                <a:lnTo>
                  <a:pt x="1201" y="6511"/>
                </a:lnTo>
                <a:lnTo>
                  <a:pt x="1201" y="6511"/>
                </a:lnTo>
                <a:lnTo>
                  <a:pt x="1217" y="6466"/>
                </a:lnTo>
                <a:lnTo>
                  <a:pt x="1229" y="6430"/>
                </a:lnTo>
                <a:lnTo>
                  <a:pt x="1240" y="6401"/>
                </a:lnTo>
                <a:lnTo>
                  <a:pt x="1240" y="6401"/>
                </a:lnTo>
                <a:lnTo>
                  <a:pt x="1248" y="6381"/>
                </a:lnTo>
                <a:lnTo>
                  <a:pt x="1258" y="6363"/>
                </a:lnTo>
                <a:lnTo>
                  <a:pt x="1266" y="6345"/>
                </a:lnTo>
                <a:lnTo>
                  <a:pt x="1275" y="6329"/>
                </a:lnTo>
                <a:lnTo>
                  <a:pt x="1283" y="6314"/>
                </a:lnTo>
                <a:lnTo>
                  <a:pt x="1292" y="6299"/>
                </a:lnTo>
                <a:lnTo>
                  <a:pt x="1310" y="6275"/>
                </a:lnTo>
                <a:lnTo>
                  <a:pt x="1327" y="6254"/>
                </a:lnTo>
                <a:lnTo>
                  <a:pt x="1345" y="6237"/>
                </a:lnTo>
                <a:lnTo>
                  <a:pt x="1361" y="6224"/>
                </a:lnTo>
                <a:lnTo>
                  <a:pt x="1376" y="6212"/>
                </a:lnTo>
                <a:lnTo>
                  <a:pt x="1391" y="6205"/>
                </a:lnTo>
                <a:lnTo>
                  <a:pt x="1404" y="6199"/>
                </a:lnTo>
                <a:lnTo>
                  <a:pt x="1416" y="6195"/>
                </a:lnTo>
                <a:lnTo>
                  <a:pt x="1426" y="6193"/>
                </a:lnTo>
                <a:lnTo>
                  <a:pt x="1435" y="6192"/>
                </a:lnTo>
                <a:lnTo>
                  <a:pt x="1441" y="6192"/>
                </a:lnTo>
                <a:lnTo>
                  <a:pt x="1446" y="6192"/>
                </a:lnTo>
                <a:lnTo>
                  <a:pt x="1446" y="6192"/>
                </a:lnTo>
                <a:lnTo>
                  <a:pt x="1442" y="6188"/>
                </a:lnTo>
                <a:lnTo>
                  <a:pt x="1437" y="6183"/>
                </a:lnTo>
                <a:lnTo>
                  <a:pt x="1432" y="6175"/>
                </a:lnTo>
                <a:lnTo>
                  <a:pt x="1425" y="6166"/>
                </a:lnTo>
                <a:lnTo>
                  <a:pt x="1420" y="6155"/>
                </a:lnTo>
                <a:lnTo>
                  <a:pt x="1414" y="6142"/>
                </a:lnTo>
                <a:lnTo>
                  <a:pt x="1409" y="6125"/>
                </a:lnTo>
                <a:lnTo>
                  <a:pt x="1406" y="6108"/>
                </a:lnTo>
                <a:lnTo>
                  <a:pt x="1404" y="6088"/>
                </a:lnTo>
                <a:lnTo>
                  <a:pt x="1404" y="6065"/>
                </a:lnTo>
                <a:lnTo>
                  <a:pt x="1405" y="6053"/>
                </a:lnTo>
                <a:lnTo>
                  <a:pt x="1407" y="6041"/>
                </a:lnTo>
                <a:lnTo>
                  <a:pt x="1409" y="6027"/>
                </a:lnTo>
                <a:lnTo>
                  <a:pt x="1413" y="6013"/>
                </a:lnTo>
                <a:lnTo>
                  <a:pt x="1417" y="5999"/>
                </a:lnTo>
                <a:lnTo>
                  <a:pt x="1422" y="5983"/>
                </a:lnTo>
                <a:lnTo>
                  <a:pt x="1428" y="5968"/>
                </a:lnTo>
                <a:lnTo>
                  <a:pt x="1436" y="5952"/>
                </a:lnTo>
                <a:lnTo>
                  <a:pt x="1444" y="5934"/>
                </a:lnTo>
                <a:lnTo>
                  <a:pt x="1453" y="5917"/>
                </a:lnTo>
                <a:lnTo>
                  <a:pt x="1453" y="5917"/>
                </a:lnTo>
                <a:lnTo>
                  <a:pt x="1473" y="5880"/>
                </a:lnTo>
                <a:lnTo>
                  <a:pt x="1490" y="5844"/>
                </a:lnTo>
                <a:lnTo>
                  <a:pt x="1505" y="5811"/>
                </a:lnTo>
                <a:lnTo>
                  <a:pt x="1516" y="5780"/>
                </a:lnTo>
                <a:lnTo>
                  <a:pt x="1527" y="5749"/>
                </a:lnTo>
                <a:lnTo>
                  <a:pt x="1535" y="5719"/>
                </a:lnTo>
                <a:lnTo>
                  <a:pt x="1541" y="5691"/>
                </a:lnTo>
                <a:lnTo>
                  <a:pt x="1546" y="5663"/>
                </a:lnTo>
                <a:lnTo>
                  <a:pt x="1546" y="5663"/>
                </a:lnTo>
                <a:lnTo>
                  <a:pt x="1547" y="5654"/>
                </a:lnTo>
                <a:lnTo>
                  <a:pt x="1546" y="5645"/>
                </a:lnTo>
                <a:lnTo>
                  <a:pt x="1545" y="5636"/>
                </a:lnTo>
                <a:lnTo>
                  <a:pt x="1542" y="5626"/>
                </a:lnTo>
                <a:lnTo>
                  <a:pt x="1538" y="5617"/>
                </a:lnTo>
                <a:lnTo>
                  <a:pt x="1534" y="5609"/>
                </a:lnTo>
                <a:lnTo>
                  <a:pt x="1529" y="5600"/>
                </a:lnTo>
                <a:lnTo>
                  <a:pt x="1523" y="5592"/>
                </a:lnTo>
                <a:lnTo>
                  <a:pt x="1515" y="5585"/>
                </a:lnTo>
                <a:lnTo>
                  <a:pt x="1508" y="5577"/>
                </a:lnTo>
                <a:lnTo>
                  <a:pt x="1500" y="5571"/>
                </a:lnTo>
                <a:lnTo>
                  <a:pt x="1492" y="5566"/>
                </a:lnTo>
                <a:lnTo>
                  <a:pt x="1484" y="5561"/>
                </a:lnTo>
                <a:lnTo>
                  <a:pt x="1474" y="5558"/>
                </a:lnTo>
                <a:lnTo>
                  <a:pt x="1465" y="5556"/>
                </a:lnTo>
                <a:lnTo>
                  <a:pt x="1455" y="5554"/>
                </a:lnTo>
                <a:lnTo>
                  <a:pt x="1455" y="5554"/>
                </a:lnTo>
                <a:lnTo>
                  <a:pt x="1445" y="5554"/>
                </a:lnTo>
                <a:lnTo>
                  <a:pt x="1436" y="5555"/>
                </a:lnTo>
                <a:lnTo>
                  <a:pt x="1425" y="5557"/>
                </a:lnTo>
                <a:lnTo>
                  <a:pt x="1416" y="5560"/>
                </a:lnTo>
                <a:lnTo>
                  <a:pt x="1407" y="5564"/>
                </a:lnTo>
                <a:lnTo>
                  <a:pt x="1399" y="5568"/>
                </a:lnTo>
                <a:lnTo>
                  <a:pt x="1391" y="5574"/>
                </a:lnTo>
                <a:lnTo>
                  <a:pt x="1382" y="5579"/>
                </a:lnTo>
                <a:lnTo>
                  <a:pt x="1375" y="5587"/>
                </a:lnTo>
                <a:lnTo>
                  <a:pt x="1369" y="5593"/>
                </a:lnTo>
                <a:lnTo>
                  <a:pt x="1363" y="5600"/>
                </a:lnTo>
                <a:lnTo>
                  <a:pt x="1358" y="5608"/>
                </a:lnTo>
                <a:lnTo>
                  <a:pt x="1354" y="5616"/>
                </a:lnTo>
                <a:lnTo>
                  <a:pt x="1350" y="5624"/>
                </a:lnTo>
                <a:lnTo>
                  <a:pt x="1348" y="5633"/>
                </a:lnTo>
                <a:lnTo>
                  <a:pt x="1347" y="5641"/>
                </a:lnTo>
                <a:lnTo>
                  <a:pt x="1347" y="5641"/>
                </a:lnTo>
                <a:lnTo>
                  <a:pt x="1346" y="5661"/>
                </a:lnTo>
                <a:lnTo>
                  <a:pt x="1347" y="5680"/>
                </a:lnTo>
                <a:lnTo>
                  <a:pt x="1351" y="5695"/>
                </a:lnTo>
                <a:lnTo>
                  <a:pt x="1356" y="5707"/>
                </a:lnTo>
                <a:lnTo>
                  <a:pt x="1362" y="5717"/>
                </a:lnTo>
                <a:lnTo>
                  <a:pt x="1369" y="5727"/>
                </a:lnTo>
                <a:lnTo>
                  <a:pt x="1377" y="5734"/>
                </a:lnTo>
                <a:lnTo>
                  <a:pt x="1386" y="5739"/>
                </a:lnTo>
                <a:lnTo>
                  <a:pt x="1394" y="5743"/>
                </a:lnTo>
                <a:lnTo>
                  <a:pt x="1402" y="5747"/>
                </a:lnTo>
                <a:lnTo>
                  <a:pt x="1416" y="5752"/>
                </a:lnTo>
                <a:lnTo>
                  <a:pt x="1422" y="5754"/>
                </a:lnTo>
                <a:lnTo>
                  <a:pt x="1425" y="5756"/>
                </a:lnTo>
                <a:lnTo>
                  <a:pt x="1428" y="5759"/>
                </a:lnTo>
                <a:lnTo>
                  <a:pt x="1428" y="5762"/>
                </a:lnTo>
                <a:lnTo>
                  <a:pt x="1428" y="5762"/>
                </a:lnTo>
                <a:lnTo>
                  <a:pt x="1417" y="5798"/>
                </a:lnTo>
                <a:lnTo>
                  <a:pt x="1405" y="5831"/>
                </a:lnTo>
                <a:lnTo>
                  <a:pt x="1392" y="5861"/>
                </a:lnTo>
                <a:lnTo>
                  <a:pt x="1378" y="5887"/>
                </a:lnTo>
                <a:lnTo>
                  <a:pt x="1365" y="5912"/>
                </a:lnTo>
                <a:lnTo>
                  <a:pt x="1352" y="5933"/>
                </a:lnTo>
                <a:lnTo>
                  <a:pt x="1337" y="5953"/>
                </a:lnTo>
                <a:lnTo>
                  <a:pt x="1323" y="5969"/>
                </a:lnTo>
                <a:lnTo>
                  <a:pt x="1323" y="5969"/>
                </a:lnTo>
                <a:lnTo>
                  <a:pt x="1296" y="5953"/>
                </a:lnTo>
                <a:lnTo>
                  <a:pt x="1263" y="5933"/>
                </a:lnTo>
                <a:lnTo>
                  <a:pt x="1263" y="5933"/>
                </a:lnTo>
                <a:lnTo>
                  <a:pt x="1186" y="5891"/>
                </a:lnTo>
                <a:lnTo>
                  <a:pt x="1111" y="5850"/>
                </a:lnTo>
                <a:lnTo>
                  <a:pt x="1038" y="5811"/>
                </a:lnTo>
                <a:lnTo>
                  <a:pt x="1001" y="5793"/>
                </a:lnTo>
                <a:lnTo>
                  <a:pt x="964" y="5776"/>
                </a:lnTo>
                <a:lnTo>
                  <a:pt x="927" y="5758"/>
                </a:lnTo>
                <a:lnTo>
                  <a:pt x="889" y="5743"/>
                </a:lnTo>
                <a:lnTo>
                  <a:pt x="850" y="5727"/>
                </a:lnTo>
                <a:lnTo>
                  <a:pt x="810" y="5712"/>
                </a:lnTo>
                <a:lnTo>
                  <a:pt x="769" y="5698"/>
                </a:lnTo>
                <a:lnTo>
                  <a:pt x="727" y="5686"/>
                </a:lnTo>
                <a:lnTo>
                  <a:pt x="683" y="5673"/>
                </a:lnTo>
                <a:lnTo>
                  <a:pt x="638" y="5662"/>
                </a:lnTo>
                <a:lnTo>
                  <a:pt x="638" y="5662"/>
                </a:lnTo>
                <a:lnTo>
                  <a:pt x="655" y="5629"/>
                </a:lnTo>
                <a:lnTo>
                  <a:pt x="655" y="5629"/>
                </a:lnTo>
                <a:lnTo>
                  <a:pt x="681" y="5585"/>
                </a:lnTo>
                <a:lnTo>
                  <a:pt x="699" y="5553"/>
                </a:lnTo>
                <a:lnTo>
                  <a:pt x="706" y="5542"/>
                </a:lnTo>
                <a:lnTo>
                  <a:pt x="710" y="5532"/>
                </a:lnTo>
                <a:lnTo>
                  <a:pt x="712" y="5526"/>
                </a:lnTo>
                <a:lnTo>
                  <a:pt x="711" y="5524"/>
                </a:lnTo>
                <a:lnTo>
                  <a:pt x="710" y="5522"/>
                </a:lnTo>
                <a:lnTo>
                  <a:pt x="710" y="5522"/>
                </a:lnTo>
                <a:lnTo>
                  <a:pt x="709" y="5522"/>
                </a:lnTo>
                <a:lnTo>
                  <a:pt x="708" y="5522"/>
                </a:lnTo>
                <a:lnTo>
                  <a:pt x="702" y="5523"/>
                </a:lnTo>
                <a:lnTo>
                  <a:pt x="688" y="5532"/>
                </a:lnTo>
                <a:lnTo>
                  <a:pt x="664" y="5548"/>
                </a:lnTo>
                <a:lnTo>
                  <a:pt x="647" y="5557"/>
                </a:lnTo>
                <a:lnTo>
                  <a:pt x="628" y="5568"/>
                </a:lnTo>
                <a:lnTo>
                  <a:pt x="628" y="5568"/>
                </a:lnTo>
                <a:lnTo>
                  <a:pt x="606" y="5579"/>
                </a:lnTo>
                <a:lnTo>
                  <a:pt x="588" y="5589"/>
                </a:lnTo>
                <a:lnTo>
                  <a:pt x="573" y="5595"/>
                </a:lnTo>
                <a:lnTo>
                  <a:pt x="558" y="5600"/>
                </a:lnTo>
                <a:lnTo>
                  <a:pt x="545" y="5604"/>
                </a:lnTo>
                <a:lnTo>
                  <a:pt x="532" y="5607"/>
                </a:lnTo>
                <a:lnTo>
                  <a:pt x="504" y="5611"/>
                </a:lnTo>
                <a:lnTo>
                  <a:pt x="504" y="5611"/>
                </a:lnTo>
                <a:lnTo>
                  <a:pt x="495" y="5611"/>
                </a:lnTo>
                <a:lnTo>
                  <a:pt x="486" y="5610"/>
                </a:lnTo>
                <a:lnTo>
                  <a:pt x="468" y="5607"/>
                </a:lnTo>
                <a:lnTo>
                  <a:pt x="453" y="5603"/>
                </a:lnTo>
                <a:lnTo>
                  <a:pt x="446" y="5603"/>
                </a:lnTo>
                <a:lnTo>
                  <a:pt x="441" y="5604"/>
                </a:lnTo>
                <a:lnTo>
                  <a:pt x="441" y="5604"/>
                </a:lnTo>
                <a:lnTo>
                  <a:pt x="435" y="5607"/>
                </a:lnTo>
                <a:lnTo>
                  <a:pt x="428" y="5613"/>
                </a:lnTo>
                <a:lnTo>
                  <a:pt x="423" y="5620"/>
                </a:lnTo>
                <a:lnTo>
                  <a:pt x="418" y="5629"/>
                </a:lnTo>
                <a:lnTo>
                  <a:pt x="413" y="5642"/>
                </a:lnTo>
                <a:lnTo>
                  <a:pt x="408" y="5656"/>
                </a:lnTo>
                <a:lnTo>
                  <a:pt x="395" y="5693"/>
                </a:lnTo>
                <a:lnTo>
                  <a:pt x="395" y="5693"/>
                </a:lnTo>
                <a:lnTo>
                  <a:pt x="370" y="5764"/>
                </a:lnTo>
                <a:lnTo>
                  <a:pt x="363" y="5783"/>
                </a:lnTo>
                <a:lnTo>
                  <a:pt x="363" y="5783"/>
                </a:lnTo>
                <a:lnTo>
                  <a:pt x="355" y="5801"/>
                </a:lnTo>
                <a:lnTo>
                  <a:pt x="348" y="5815"/>
                </a:lnTo>
                <a:lnTo>
                  <a:pt x="335" y="5834"/>
                </a:lnTo>
                <a:lnTo>
                  <a:pt x="331" y="5842"/>
                </a:lnTo>
                <a:lnTo>
                  <a:pt x="327" y="5849"/>
                </a:lnTo>
                <a:lnTo>
                  <a:pt x="324" y="5857"/>
                </a:lnTo>
                <a:lnTo>
                  <a:pt x="322" y="5867"/>
                </a:lnTo>
                <a:close/>
                <a:moveTo>
                  <a:pt x="390" y="969"/>
                </a:moveTo>
                <a:lnTo>
                  <a:pt x="390" y="969"/>
                </a:lnTo>
                <a:lnTo>
                  <a:pt x="419" y="968"/>
                </a:lnTo>
                <a:lnTo>
                  <a:pt x="451" y="965"/>
                </a:lnTo>
                <a:lnTo>
                  <a:pt x="483" y="962"/>
                </a:lnTo>
                <a:lnTo>
                  <a:pt x="513" y="958"/>
                </a:lnTo>
                <a:lnTo>
                  <a:pt x="563" y="952"/>
                </a:lnTo>
                <a:lnTo>
                  <a:pt x="583" y="948"/>
                </a:lnTo>
                <a:lnTo>
                  <a:pt x="580" y="644"/>
                </a:lnTo>
                <a:lnTo>
                  <a:pt x="580" y="644"/>
                </a:lnTo>
                <a:lnTo>
                  <a:pt x="531" y="637"/>
                </a:lnTo>
                <a:lnTo>
                  <a:pt x="429" y="621"/>
                </a:lnTo>
                <a:lnTo>
                  <a:pt x="429" y="621"/>
                </a:lnTo>
                <a:lnTo>
                  <a:pt x="416" y="620"/>
                </a:lnTo>
                <a:lnTo>
                  <a:pt x="404" y="619"/>
                </a:lnTo>
                <a:lnTo>
                  <a:pt x="392" y="619"/>
                </a:lnTo>
                <a:lnTo>
                  <a:pt x="381" y="620"/>
                </a:lnTo>
                <a:lnTo>
                  <a:pt x="371" y="622"/>
                </a:lnTo>
                <a:lnTo>
                  <a:pt x="362" y="625"/>
                </a:lnTo>
                <a:lnTo>
                  <a:pt x="353" y="628"/>
                </a:lnTo>
                <a:lnTo>
                  <a:pt x="346" y="632"/>
                </a:lnTo>
                <a:lnTo>
                  <a:pt x="338" y="636"/>
                </a:lnTo>
                <a:lnTo>
                  <a:pt x="331" y="641"/>
                </a:lnTo>
                <a:lnTo>
                  <a:pt x="325" y="646"/>
                </a:lnTo>
                <a:lnTo>
                  <a:pt x="320" y="651"/>
                </a:lnTo>
                <a:lnTo>
                  <a:pt x="311" y="664"/>
                </a:lnTo>
                <a:lnTo>
                  <a:pt x="304" y="676"/>
                </a:lnTo>
                <a:lnTo>
                  <a:pt x="298" y="689"/>
                </a:lnTo>
                <a:lnTo>
                  <a:pt x="293" y="702"/>
                </a:lnTo>
                <a:lnTo>
                  <a:pt x="290" y="715"/>
                </a:lnTo>
                <a:lnTo>
                  <a:pt x="288" y="725"/>
                </a:lnTo>
                <a:lnTo>
                  <a:pt x="287" y="742"/>
                </a:lnTo>
                <a:lnTo>
                  <a:pt x="287" y="748"/>
                </a:lnTo>
                <a:lnTo>
                  <a:pt x="291" y="832"/>
                </a:lnTo>
                <a:lnTo>
                  <a:pt x="291" y="832"/>
                </a:lnTo>
                <a:lnTo>
                  <a:pt x="291" y="838"/>
                </a:lnTo>
                <a:lnTo>
                  <a:pt x="293" y="854"/>
                </a:lnTo>
                <a:lnTo>
                  <a:pt x="298" y="875"/>
                </a:lnTo>
                <a:lnTo>
                  <a:pt x="302" y="887"/>
                </a:lnTo>
                <a:lnTo>
                  <a:pt x="306" y="901"/>
                </a:lnTo>
                <a:lnTo>
                  <a:pt x="311" y="913"/>
                </a:lnTo>
                <a:lnTo>
                  <a:pt x="318" y="925"/>
                </a:lnTo>
                <a:lnTo>
                  <a:pt x="326" y="938"/>
                </a:lnTo>
                <a:lnTo>
                  <a:pt x="335" y="948"/>
                </a:lnTo>
                <a:lnTo>
                  <a:pt x="340" y="952"/>
                </a:lnTo>
                <a:lnTo>
                  <a:pt x="347" y="956"/>
                </a:lnTo>
                <a:lnTo>
                  <a:pt x="353" y="960"/>
                </a:lnTo>
                <a:lnTo>
                  <a:pt x="359" y="963"/>
                </a:lnTo>
                <a:lnTo>
                  <a:pt x="366" y="965"/>
                </a:lnTo>
                <a:lnTo>
                  <a:pt x="373" y="967"/>
                </a:lnTo>
                <a:lnTo>
                  <a:pt x="381" y="968"/>
                </a:lnTo>
                <a:lnTo>
                  <a:pt x="390" y="969"/>
                </a:lnTo>
                <a:close/>
                <a:moveTo>
                  <a:pt x="1101" y="856"/>
                </a:moveTo>
                <a:lnTo>
                  <a:pt x="1101" y="856"/>
                </a:lnTo>
                <a:lnTo>
                  <a:pt x="1103" y="835"/>
                </a:lnTo>
                <a:lnTo>
                  <a:pt x="1103" y="813"/>
                </a:lnTo>
                <a:lnTo>
                  <a:pt x="1103" y="770"/>
                </a:lnTo>
                <a:lnTo>
                  <a:pt x="1103" y="770"/>
                </a:lnTo>
                <a:lnTo>
                  <a:pt x="1102" y="609"/>
                </a:lnTo>
                <a:lnTo>
                  <a:pt x="1102" y="609"/>
                </a:lnTo>
                <a:lnTo>
                  <a:pt x="1102" y="599"/>
                </a:lnTo>
                <a:lnTo>
                  <a:pt x="1101" y="589"/>
                </a:lnTo>
                <a:lnTo>
                  <a:pt x="1100" y="578"/>
                </a:lnTo>
                <a:lnTo>
                  <a:pt x="1097" y="565"/>
                </a:lnTo>
                <a:lnTo>
                  <a:pt x="1094" y="555"/>
                </a:lnTo>
                <a:lnTo>
                  <a:pt x="1092" y="551"/>
                </a:lnTo>
                <a:lnTo>
                  <a:pt x="1089" y="548"/>
                </a:lnTo>
                <a:lnTo>
                  <a:pt x="1086" y="546"/>
                </a:lnTo>
                <a:lnTo>
                  <a:pt x="1082" y="545"/>
                </a:lnTo>
                <a:lnTo>
                  <a:pt x="1082" y="545"/>
                </a:lnTo>
                <a:lnTo>
                  <a:pt x="1049" y="545"/>
                </a:lnTo>
                <a:lnTo>
                  <a:pt x="1031" y="546"/>
                </a:lnTo>
                <a:lnTo>
                  <a:pt x="1020" y="547"/>
                </a:lnTo>
                <a:lnTo>
                  <a:pt x="1020" y="547"/>
                </a:lnTo>
                <a:lnTo>
                  <a:pt x="1017" y="552"/>
                </a:lnTo>
                <a:lnTo>
                  <a:pt x="1015" y="559"/>
                </a:lnTo>
                <a:lnTo>
                  <a:pt x="1009" y="578"/>
                </a:lnTo>
                <a:lnTo>
                  <a:pt x="1003" y="597"/>
                </a:lnTo>
                <a:lnTo>
                  <a:pt x="1000" y="604"/>
                </a:lnTo>
                <a:lnTo>
                  <a:pt x="998" y="609"/>
                </a:lnTo>
                <a:lnTo>
                  <a:pt x="978" y="547"/>
                </a:lnTo>
                <a:lnTo>
                  <a:pt x="978" y="547"/>
                </a:lnTo>
                <a:lnTo>
                  <a:pt x="962" y="546"/>
                </a:lnTo>
                <a:lnTo>
                  <a:pt x="939" y="546"/>
                </a:lnTo>
                <a:lnTo>
                  <a:pt x="914" y="547"/>
                </a:lnTo>
                <a:lnTo>
                  <a:pt x="900" y="549"/>
                </a:lnTo>
                <a:lnTo>
                  <a:pt x="900" y="549"/>
                </a:lnTo>
                <a:lnTo>
                  <a:pt x="895" y="561"/>
                </a:lnTo>
                <a:lnTo>
                  <a:pt x="889" y="579"/>
                </a:lnTo>
                <a:lnTo>
                  <a:pt x="882" y="597"/>
                </a:lnTo>
                <a:lnTo>
                  <a:pt x="877" y="609"/>
                </a:lnTo>
                <a:lnTo>
                  <a:pt x="858" y="550"/>
                </a:lnTo>
                <a:lnTo>
                  <a:pt x="858" y="550"/>
                </a:lnTo>
                <a:lnTo>
                  <a:pt x="845" y="549"/>
                </a:lnTo>
                <a:lnTo>
                  <a:pt x="821" y="549"/>
                </a:lnTo>
                <a:lnTo>
                  <a:pt x="797" y="550"/>
                </a:lnTo>
                <a:lnTo>
                  <a:pt x="788" y="551"/>
                </a:lnTo>
                <a:lnTo>
                  <a:pt x="784" y="551"/>
                </a:lnTo>
                <a:lnTo>
                  <a:pt x="784" y="551"/>
                </a:lnTo>
                <a:lnTo>
                  <a:pt x="780" y="556"/>
                </a:lnTo>
                <a:lnTo>
                  <a:pt x="777" y="563"/>
                </a:lnTo>
                <a:lnTo>
                  <a:pt x="770" y="581"/>
                </a:lnTo>
                <a:lnTo>
                  <a:pt x="763" y="598"/>
                </a:lnTo>
                <a:lnTo>
                  <a:pt x="758" y="609"/>
                </a:lnTo>
                <a:lnTo>
                  <a:pt x="739" y="551"/>
                </a:lnTo>
                <a:lnTo>
                  <a:pt x="739" y="551"/>
                </a:lnTo>
                <a:lnTo>
                  <a:pt x="722" y="551"/>
                </a:lnTo>
                <a:lnTo>
                  <a:pt x="691" y="551"/>
                </a:lnTo>
                <a:lnTo>
                  <a:pt x="691" y="551"/>
                </a:lnTo>
                <a:lnTo>
                  <a:pt x="686" y="552"/>
                </a:lnTo>
                <a:lnTo>
                  <a:pt x="682" y="553"/>
                </a:lnTo>
                <a:lnTo>
                  <a:pt x="678" y="555"/>
                </a:lnTo>
                <a:lnTo>
                  <a:pt x="674" y="557"/>
                </a:lnTo>
                <a:lnTo>
                  <a:pt x="668" y="564"/>
                </a:lnTo>
                <a:lnTo>
                  <a:pt x="663" y="573"/>
                </a:lnTo>
                <a:lnTo>
                  <a:pt x="658" y="581"/>
                </a:lnTo>
                <a:lnTo>
                  <a:pt x="655" y="591"/>
                </a:lnTo>
                <a:lnTo>
                  <a:pt x="654" y="600"/>
                </a:lnTo>
                <a:lnTo>
                  <a:pt x="653" y="608"/>
                </a:lnTo>
                <a:lnTo>
                  <a:pt x="653" y="608"/>
                </a:lnTo>
                <a:lnTo>
                  <a:pt x="654" y="686"/>
                </a:lnTo>
                <a:lnTo>
                  <a:pt x="655" y="765"/>
                </a:lnTo>
                <a:lnTo>
                  <a:pt x="655" y="765"/>
                </a:lnTo>
                <a:lnTo>
                  <a:pt x="658" y="869"/>
                </a:lnTo>
                <a:lnTo>
                  <a:pt x="661" y="947"/>
                </a:lnTo>
                <a:lnTo>
                  <a:pt x="661" y="947"/>
                </a:lnTo>
                <a:lnTo>
                  <a:pt x="680" y="946"/>
                </a:lnTo>
                <a:lnTo>
                  <a:pt x="690" y="944"/>
                </a:lnTo>
                <a:lnTo>
                  <a:pt x="698" y="943"/>
                </a:lnTo>
                <a:lnTo>
                  <a:pt x="707" y="941"/>
                </a:lnTo>
                <a:lnTo>
                  <a:pt x="715" y="938"/>
                </a:lnTo>
                <a:lnTo>
                  <a:pt x="721" y="933"/>
                </a:lnTo>
                <a:lnTo>
                  <a:pt x="727" y="929"/>
                </a:lnTo>
                <a:lnTo>
                  <a:pt x="727" y="929"/>
                </a:lnTo>
                <a:lnTo>
                  <a:pt x="732" y="924"/>
                </a:lnTo>
                <a:lnTo>
                  <a:pt x="736" y="919"/>
                </a:lnTo>
                <a:lnTo>
                  <a:pt x="743" y="908"/>
                </a:lnTo>
                <a:lnTo>
                  <a:pt x="748" y="897"/>
                </a:lnTo>
                <a:lnTo>
                  <a:pt x="753" y="886"/>
                </a:lnTo>
                <a:lnTo>
                  <a:pt x="756" y="876"/>
                </a:lnTo>
                <a:lnTo>
                  <a:pt x="757" y="869"/>
                </a:lnTo>
                <a:lnTo>
                  <a:pt x="758" y="862"/>
                </a:lnTo>
                <a:lnTo>
                  <a:pt x="758" y="862"/>
                </a:lnTo>
                <a:lnTo>
                  <a:pt x="758" y="882"/>
                </a:lnTo>
                <a:lnTo>
                  <a:pt x="758" y="912"/>
                </a:lnTo>
                <a:lnTo>
                  <a:pt x="759" y="942"/>
                </a:lnTo>
                <a:lnTo>
                  <a:pt x="761" y="965"/>
                </a:lnTo>
                <a:lnTo>
                  <a:pt x="761" y="965"/>
                </a:lnTo>
                <a:lnTo>
                  <a:pt x="761" y="966"/>
                </a:lnTo>
                <a:lnTo>
                  <a:pt x="763" y="967"/>
                </a:lnTo>
                <a:lnTo>
                  <a:pt x="769" y="969"/>
                </a:lnTo>
                <a:lnTo>
                  <a:pt x="778" y="970"/>
                </a:lnTo>
                <a:lnTo>
                  <a:pt x="789" y="970"/>
                </a:lnTo>
                <a:lnTo>
                  <a:pt x="803" y="968"/>
                </a:lnTo>
                <a:lnTo>
                  <a:pt x="816" y="963"/>
                </a:lnTo>
                <a:lnTo>
                  <a:pt x="822" y="960"/>
                </a:lnTo>
                <a:lnTo>
                  <a:pt x="829" y="957"/>
                </a:lnTo>
                <a:lnTo>
                  <a:pt x="835" y="952"/>
                </a:lnTo>
                <a:lnTo>
                  <a:pt x="842" y="947"/>
                </a:lnTo>
                <a:lnTo>
                  <a:pt x="842" y="947"/>
                </a:lnTo>
                <a:lnTo>
                  <a:pt x="850" y="937"/>
                </a:lnTo>
                <a:lnTo>
                  <a:pt x="857" y="925"/>
                </a:lnTo>
                <a:lnTo>
                  <a:pt x="862" y="913"/>
                </a:lnTo>
                <a:lnTo>
                  <a:pt x="866" y="901"/>
                </a:lnTo>
                <a:lnTo>
                  <a:pt x="873" y="878"/>
                </a:lnTo>
                <a:lnTo>
                  <a:pt x="877" y="862"/>
                </a:lnTo>
                <a:lnTo>
                  <a:pt x="877" y="862"/>
                </a:lnTo>
                <a:lnTo>
                  <a:pt x="877" y="893"/>
                </a:lnTo>
                <a:lnTo>
                  <a:pt x="878" y="926"/>
                </a:lnTo>
                <a:lnTo>
                  <a:pt x="880" y="953"/>
                </a:lnTo>
                <a:lnTo>
                  <a:pt x="881" y="962"/>
                </a:lnTo>
                <a:lnTo>
                  <a:pt x="882" y="964"/>
                </a:lnTo>
                <a:lnTo>
                  <a:pt x="883" y="965"/>
                </a:lnTo>
                <a:lnTo>
                  <a:pt x="883" y="965"/>
                </a:lnTo>
                <a:lnTo>
                  <a:pt x="890" y="966"/>
                </a:lnTo>
                <a:lnTo>
                  <a:pt x="898" y="966"/>
                </a:lnTo>
                <a:lnTo>
                  <a:pt x="908" y="965"/>
                </a:lnTo>
                <a:lnTo>
                  <a:pt x="919" y="963"/>
                </a:lnTo>
                <a:lnTo>
                  <a:pt x="930" y="960"/>
                </a:lnTo>
                <a:lnTo>
                  <a:pt x="942" y="956"/>
                </a:lnTo>
                <a:lnTo>
                  <a:pt x="953" y="950"/>
                </a:lnTo>
                <a:lnTo>
                  <a:pt x="958" y="946"/>
                </a:lnTo>
                <a:lnTo>
                  <a:pt x="962" y="942"/>
                </a:lnTo>
                <a:lnTo>
                  <a:pt x="962" y="942"/>
                </a:lnTo>
                <a:lnTo>
                  <a:pt x="970" y="932"/>
                </a:lnTo>
                <a:lnTo>
                  <a:pt x="978" y="922"/>
                </a:lnTo>
                <a:lnTo>
                  <a:pt x="984" y="912"/>
                </a:lnTo>
                <a:lnTo>
                  <a:pt x="989" y="901"/>
                </a:lnTo>
                <a:lnTo>
                  <a:pt x="992" y="890"/>
                </a:lnTo>
                <a:lnTo>
                  <a:pt x="995" y="879"/>
                </a:lnTo>
                <a:lnTo>
                  <a:pt x="998" y="862"/>
                </a:lnTo>
                <a:lnTo>
                  <a:pt x="998" y="862"/>
                </a:lnTo>
                <a:lnTo>
                  <a:pt x="998" y="891"/>
                </a:lnTo>
                <a:lnTo>
                  <a:pt x="999" y="915"/>
                </a:lnTo>
                <a:lnTo>
                  <a:pt x="1001" y="936"/>
                </a:lnTo>
                <a:lnTo>
                  <a:pt x="1001" y="936"/>
                </a:lnTo>
                <a:lnTo>
                  <a:pt x="1015" y="935"/>
                </a:lnTo>
                <a:lnTo>
                  <a:pt x="1024" y="933"/>
                </a:lnTo>
                <a:lnTo>
                  <a:pt x="1032" y="931"/>
                </a:lnTo>
                <a:lnTo>
                  <a:pt x="1032" y="931"/>
                </a:lnTo>
                <a:lnTo>
                  <a:pt x="1046" y="925"/>
                </a:lnTo>
                <a:lnTo>
                  <a:pt x="1057" y="920"/>
                </a:lnTo>
                <a:lnTo>
                  <a:pt x="1068" y="913"/>
                </a:lnTo>
                <a:lnTo>
                  <a:pt x="1068" y="913"/>
                </a:lnTo>
                <a:lnTo>
                  <a:pt x="1078" y="905"/>
                </a:lnTo>
                <a:lnTo>
                  <a:pt x="1083" y="900"/>
                </a:lnTo>
                <a:lnTo>
                  <a:pt x="1088" y="894"/>
                </a:lnTo>
                <a:lnTo>
                  <a:pt x="1092" y="887"/>
                </a:lnTo>
                <a:lnTo>
                  <a:pt x="1096" y="878"/>
                </a:lnTo>
                <a:lnTo>
                  <a:pt x="1099" y="868"/>
                </a:lnTo>
                <a:lnTo>
                  <a:pt x="1101" y="856"/>
                </a:lnTo>
                <a:close/>
                <a:moveTo>
                  <a:pt x="1266" y="1010"/>
                </a:moveTo>
                <a:lnTo>
                  <a:pt x="1266" y="916"/>
                </a:lnTo>
                <a:lnTo>
                  <a:pt x="1266" y="916"/>
                </a:lnTo>
                <a:lnTo>
                  <a:pt x="1261" y="910"/>
                </a:lnTo>
                <a:lnTo>
                  <a:pt x="1255" y="902"/>
                </a:lnTo>
                <a:lnTo>
                  <a:pt x="1247" y="891"/>
                </a:lnTo>
                <a:lnTo>
                  <a:pt x="1240" y="875"/>
                </a:lnTo>
                <a:lnTo>
                  <a:pt x="1237" y="866"/>
                </a:lnTo>
                <a:lnTo>
                  <a:pt x="1234" y="856"/>
                </a:lnTo>
                <a:lnTo>
                  <a:pt x="1232" y="845"/>
                </a:lnTo>
                <a:lnTo>
                  <a:pt x="1229" y="831"/>
                </a:lnTo>
                <a:lnTo>
                  <a:pt x="1228" y="818"/>
                </a:lnTo>
                <a:lnTo>
                  <a:pt x="1227" y="803"/>
                </a:lnTo>
                <a:lnTo>
                  <a:pt x="1227" y="803"/>
                </a:lnTo>
                <a:lnTo>
                  <a:pt x="1227" y="792"/>
                </a:lnTo>
                <a:lnTo>
                  <a:pt x="1228" y="782"/>
                </a:lnTo>
                <a:lnTo>
                  <a:pt x="1229" y="772"/>
                </a:lnTo>
                <a:lnTo>
                  <a:pt x="1232" y="762"/>
                </a:lnTo>
                <a:lnTo>
                  <a:pt x="1238" y="743"/>
                </a:lnTo>
                <a:lnTo>
                  <a:pt x="1244" y="727"/>
                </a:lnTo>
                <a:lnTo>
                  <a:pt x="1252" y="714"/>
                </a:lnTo>
                <a:lnTo>
                  <a:pt x="1258" y="702"/>
                </a:lnTo>
                <a:lnTo>
                  <a:pt x="1264" y="693"/>
                </a:lnTo>
                <a:lnTo>
                  <a:pt x="1263" y="603"/>
                </a:lnTo>
                <a:lnTo>
                  <a:pt x="1263" y="603"/>
                </a:lnTo>
                <a:lnTo>
                  <a:pt x="1254" y="596"/>
                </a:lnTo>
                <a:lnTo>
                  <a:pt x="1230" y="581"/>
                </a:lnTo>
                <a:lnTo>
                  <a:pt x="1216" y="573"/>
                </a:lnTo>
                <a:lnTo>
                  <a:pt x="1201" y="565"/>
                </a:lnTo>
                <a:lnTo>
                  <a:pt x="1194" y="562"/>
                </a:lnTo>
                <a:lnTo>
                  <a:pt x="1188" y="561"/>
                </a:lnTo>
                <a:lnTo>
                  <a:pt x="1182" y="560"/>
                </a:lnTo>
                <a:lnTo>
                  <a:pt x="1176" y="560"/>
                </a:lnTo>
                <a:lnTo>
                  <a:pt x="1177" y="887"/>
                </a:lnTo>
                <a:lnTo>
                  <a:pt x="1177" y="887"/>
                </a:lnTo>
                <a:lnTo>
                  <a:pt x="1177" y="899"/>
                </a:lnTo>
                <a:lnTo>
                  <a:pt x="1174" y="909"/>
                </a:lnTo>
                <a:lnTo>
                  <a:pt x="1170" y="920"/>
                </a:lnTo>
                <a:lnTo>
                  <a:pt x="1164" y="930"/>
                </a:lnTo>
                <a:lnTo>
                  <a:pt x="1156" y="942"/>
                </a:lnTo>
                <a:lnTo>
                  <a:pt x="1148" y="952"/>
                </a:lnTo>
                <a:lnTo>
                  <a:pt x="1138" y="962"/>
                </a:lnTo>
                <a:lnTo>
                  <a:pt x="1128" y="971"/>
                </a:lnTo>
                <a:lnTo>
                  <a:pt x="1117" y="981"/>
                </a:lnTo>
                <a:lnTo>
                  <a:pt x="1104" y="989"/>
                </a:lnTo>
                <a:lnTo>
                  <a:pt x="1092" y="997"/>
                </a:lnTo>
                <a:lnTo>
                  <a:pt x="1079" y="1003"/>
                </a:lnTo>
                <a:lnTo>
                  <a:pt x="1065" y="1009"/>
                </a:lnTo>
                <a:lnTo>
                  <a:pt x="1052" y="1014"/>
                </a:lnTo>
                <a:lnTo>
                  <a:pt x="1039" y="1018"/>
                </a:lnTo>
                <a:lnTo>
                  <a:pt x="1026" y="1021"/>
                </a:lnTo>
                <a:lnTo>
                  <a:pt x="1026" y="1021"/>
                </a:lnTo>
                <a:lnTo>
                  <a:pt x="996" y="1027"/>
                </a:lnTo>
                <a:lnTo>
                  <a:pt x="967" y="1031"/>
                </a:lnTo>
                <a:lnTo>
                  <a:pt x="939" y="1034"/>
                </a:lnTo>
                <a:lnTo>
                  <a:pt x="911" y="1037"/>
                </a:lnTo>
                <a:lnTo>
                  <a:pt x="858" y="1040"/>
                </a:lnTo>
                <a:lnTo>
                  <a:pt x="810" y="1042"/>
                </a:lnTo>
                <a:lnTo>
                  <a:pt x="770" y="1042"/>
                </a:lnTo>
                <a:lnTo>
                  <a:pt x="739" y="1042"/>
                </a:lnTo>
                <a:lnTo>
                  <a:pt x="712" y="1041"/>
                </a:lnTo>
                <a:lnTo>
                  <a:pt x="712" y="1041"/>
                </a:lnTo>
                <a:lnTo>
                  <a:pt x="713" y="1048"/>
                </a:lnTo>
                <a:lnTo>
                  <a:pt x="716" y="1068"/>
                </a:lnTo>
                <a:lnTo>
                  <a:pt x="722" y="1095"/>
                </a:lnTo>
                <a:lnTo>
                  <a:pt x="725" y="1110"/>
                </a:lnTo>
                <a:lnTo>
                  <a:pt x="730" y="1126"/>
                </a:lnTo>
                <a:lnTo>
                  <a:pt x="730" y="1126"/>
                </a:lnTo>
                <a:lnTo>
                  <a:pt x="735" y="1136"/>
                </a:lnTo>
                <a:lnTo>
                  <a:pt x="741" y="1146"/>
                </a:lnTo>
                <a:lnTo>
                  <a:pt x="748" y="1155"/>
                </a:lnTo>
                <a:lnTo>
                  <a:pt x="756" y="1164"/>
                </a:lnTo>
                <a:lnTo>
                  <a:pt x="769" y="1176"/>
                </a:lnTo>
                <a:lnTo>
                  <a:pt x="774" y="1180"/>
                </a:lnTo>
                <a:lnTo>
                  <a:pt x="1163" y="1180"/>
                </a:lnTo>
                <a:lnTo>
                  <a:pt x="1266" y="1010"/>
                </a:lnTo>
                <a:close/>
                <a:moveTo>
                  <a:pt x="773" y="1398"/>
                </a:moveTo>
                <a:lnTo>
                  <a:pt x="1164" y="1398"/>
                </a:lnTo>
                <a:lnTo>
                  <a:pt x="1164" y="1398"/>
                </a:lnTo>
                <a:lnTo>
                  <a:pt x="1175" y="1365"/>
                </a:lnTo>
                <a:lnTo>
                  <a:pt x="1183" y="1339"/>
                </a:lnTo>
                <a:lnTo>
                  <a:pt x="1186" y="1328"/>
                </a:lnTo>
                <a:lnTo>
                  <a:pt x="1188" y="1319"/>
                </a:lnTo>
                <a:lnTo>
                  <a:pt x="1170" y="1256"/>
                </a:lnTo>
                <a:lnTo>
                  <a:pt x="775" y="1256"/>
                </a:lnTo>
                <a:lnTo>
                  <a:pt x="753" y="1321"/>
                </a:lnTo>
                <a:lnTo>
                  <a:pt x="773" y="1398"/>
                </a:lnTo>
                <a:close/>
                <a:moveTo>
                  <a:pt x="1164" y="1471"/>
                </a:moveTo>
                <a:lnTo>
                  <a:pt x="782" y="1471"/>
                </a:lnTo>
                <a:lnTo>
                  <a:pt x="780" y="1976"/>
                </a:lnTo>
                <a:lnTo>
                  <a:pt x="1111" y="1985"/>
                </a:lnTo>
                <a:lnTo>
                  <a:pt x="1216" y="1902"/>
                </a:lnTo>
                <a:lnTo>
                  <a:pt x="1164" y="1471"/>
                </a:lnTo>
                <a:close/>
                <a:moveTo>
                  <a:pt x="1343" y="2103"/>
                </a:moveTo>
                <a:lnTo>
                  <a:pt x="1343" y="2103"/>
                </a:lnTo>
                <a:lnTo>
                  <a:pt x="1309" y="2079"/>
                </a:lnTo>
                <a:lnTo>
                  <a:pt x="1284" y="2061"/>
                </a:lnTo>
                <a:lnTo>
                  <a:pt x="1276" y="2054"/>
                </a:lnTo>
                <a:lnTo>
                  <a:pt x="1271" y="2049"/>
                </a:lnTo>
                <a:lnTo>
                  <a:pt x="1271" y="2049"/>
                </a:lnTo>
                <a:lnTo>
                  <a:pt x="1269" y="2043"/>
                </a:lnTo>
                <a:lnTo>
                  <a:pt x="1267" y="2033"/>
                </a:lnTo>
                <a:lnTo>
                  <a:pt x="1263" y="2004"/>
                </a:lnTo>
                <a:lnTo>
                  <a:pt x="1260" y="1964"/>
                </a:lnTo>
                <a:lnTo>
                  <a:pt x="1138" y="2062"/>
                </a:lnTo>
                <a:lnTo>
                  <a:pt x="765" y="2061"/>
                </a:lnTo>
                <a:lnTo>
                  <a:pt x="765" y="2061"/>
                </a:lnTo>
                <a:lnTo>
                  <a:pt x="765" y="2062"/>
                </a:lnTo>
                <a:lnTo>
                  <a:pt x="764" y="2064"/>
                </a:lnTo>
                <a:lnTo>
                  <a:pt x="762" y="2072"/>
                </a:lnTo>
                <a:lnTo>
                  <a:pt x="760" y="2103"/>
                </a:lnTo>
                <a:lnTo>
                  <a:pt x="759" y="2147"/>
                </a:lnTo>
                <a:lnTo>
                  <a:pt x="758" y="2197"/>
                </a:lnTo>
                <a:lnTo>
                  <a:pt x="757" y="2291"/>
                </a:lnTo>
                <a:lnTo>
                  <a:pt x="757" y="2333"/>
                </a:lnTo>
                <a:lnTo>
                  <a:pt x="757" y="2333"/>
                </a:lnTo>
                <a:lnTo>
                  <a:pt x="786" y="2359"/>
                </a:lnTo>
                <a:lnTo>
                  <a:pt x="852" y="2412"/>
                </a:lnTo>
                <a:lnTo>
                  <a:pt x="888" y="2441"/>
                </a:lnTo>
                <a:lnTo>
                  <a:pt x="919" y="2465"/>
                </a:lnTo>
                <a:lnTo>
                  <a:pt x="943" y="2481"/>
                </a:lnTo>
                <a:lnTo>
                  <a:pt x="950" y="2486"/>
                </a:lnTo>
                <a:lnTo>
                  <a:pt x="952" y="2487"/>
                </a:lnTo>
                <a:lnTo>
                  <a:pt x="954" y="2487"/>
                </a:lnTo>
                <a:lnTo>
                  <a:pt x="1205" y="2170"/>
                </a:lnTo>
                <a:lnTo>
                  <a:pt x="1343" y="2103"/>
                </a:lnTo>
                <a:close/>
                <a:moveTo>
                  <a:pt x="1259" y="2225"/>
                </a:moveTo>
                <a:lnTo>
                  <a:pt x="1033" y="2515"/>
                </a:lnTo>
                <a:lnTo>
                  <a:pt x="1402" y="2669"/>
                </a:lnTo>
                <a:lnTo>
                  <a:pt x="1402" y="2669"/>
                </a:lnTo>
                <a:lnTo>
                  <a:pt x="1442" y="2647"/>
                </a:lnTo>
                <a:lnTo>
                  <a:pt x="1485" y="2624"/>
                </a:lnTo>
                <a:lnTo>
                  <a:pt x="1528" y="2599"/>
                </a:lnTo>
                <a:lnTo>
                  <a:pt x="1571" y="2573"/>
                </a:lnTo>
                <a:lnTo>
                  <a:pt x="1656" y="2521"/>
                </a:lnTo>
                <a:lnTo>
                  <a:pt x="1736" y="2471"/>
                </a:lnTo>
                <a:lnTo>
                  <a:pt x="1806" y="2426"/>
                </a:lnTo>
                <a:lnTo>
                  <a:pt x="1862" y="2389"/>
                </a:lnTo>
                <a:lnTo>
                  <a:pt x="1912" y="2356"/>
                </a:lnTo>
                <a:lnTo>
                  <a:pt x="1392" y="2160"/>
                </a:lnTo>
                <a:lnTo>
                  <a:pt x="1259" y="2225"/>
                </a:lnTo>
                <a:close/>
                <a:moveTo>
                  <a:pt x="1462" y="703"/>
                </a:moveTo>
                <a:lnTo>
                  <a:pt x="1462" y="703"/>
                </a:lnTo>
                <a:lnTo>
                  <a:pt x="1461" y="553"/>
                </a:lnTo>
                <a:lnTo>
                  <a:pt x="1461" y="448"/>
                </a:lnTo>
                <a:lnTo>
                  <a:pt x="1462" y="411"/>
                </a:lnTo>
                <a:lnTo>
                  <a:pt x="1463" y="399"/>
                </a:lnTo>
                <a:lnTo>
                  <a:pt x="1464" y="394"/>
                </a:lnTo>
                <a:lnTo>
                  <a:pt x="1464" y="394"/>
                </a:lnTo>
                <a:lnTo>
                  <a:pt x="1469" y="386"/>
                </a:lnTo>
                <a:lnTo>
                  <a:pt x="1474" y="379"/>
                </a:lnTo>
                <a:lnTo>
                  <a:pt x="1480" y="368"/>
                </a:lnTo>
                <a:lnTo>
                  <a:pt x="1480" y="368"/>
                </a:lnTo>
                <a:lnTo>
                  <a:pt x="1483" y="360"/>
                </a:lnTo>
                <a:lnTo>
                  <a:pt x="1484" y="351"/>
                </a:lnTo>
                <a:lnTo>
                  <a:pt x="1484" y="343"/>
                </a:lnTo>
                <a:lnTo>
                  <a:pt x="1483" y="333"/>
                </a:lnTo>
                <a:lnTo>
                  <a:pt x="1481" y="320"/>
                </a:lnTo>
                <a:lnTo>
                  <a:pt x="1480" y="315"/>
                </a:lnTo>
                <a:lnTo>
                  <a:pt x="1298" y="315"/>
                </a:lnTo>
                <a:lnTo>
                  <a:pt x="1298" y="315"/>
                </a:lnTo>
                <a:lnTo>
                  <a:pt x="1297" y="319"/>
                </a:lnTo>
                <a:lnTo>
                  <a:pt x="1296" y="323"/>
                </a:lnTo>
                <a:lnTo>
                  <a:pt x="1296" y="335"/>
                </a:lnTo>
                <a:lnTo>
                  <a:pt x="1297" y="348"/>
                </a:lnTo>
                <a:lnTo>
                  <a:pt x="1299" y="358"/>
                </a:lnTo>
                <a:lnTo>
                  <a:pt x="1299" y="358"/>
                </a:lnTo>
                <a:lnTo>
                  <a:pt x="1303" y="369"/>
                </a:lnTo>
                <a:lnTo>
                  <a:pt x="1309" y="380"/>
                </a:lnTo>
                <a:lnTo>
                  <a:pt x="1316" y="391"/>
                </a:lnTo>
                <a:lnTo>
                  <a:pt x="1320" y="395"/>
                </a:lnTo>
                <a:lnTo>
                  <a:pt x="1325" y="398"/>
                </a:lnTo>
                <a:lnTo>
                  <a:pt x="1325" y="703"/>
                </a:lnTo>
                <a:lnTo>
                  <a:pt x="1325" y="703"/>
                </a:lnTo>
                <a:lnTo>
                  <a:pt x="1321" y="710"/>
                </a:lnTo>
                <a:lnTo>
                  <a:pt x="1316" y="717"/>
                </a:lnTo>
                <a:lnTo>
                  <a:pt x="1311" y="727"/>
                </a:lnTo>
                <a:lnTo>
                  <a:pt x="1306" y="741"/>
                </a:lnTo>
                <a:lnTo>
                  <a:pt x="1301" y="758"/>
                </a:lnTo>
                <a:lnTo>
                  <a:pt x="1296" y="778"/>
                </a:lnTo>
                <a:lnTo>
                  <a:pt x="1292" y="802"/>
                </a:lnTo>
                <a:lnTo>
                  <a:pt x="1292" y="802"/>
                </a:lnTo>
                <a:lnTo>
                  <a:pt x="1292" y="813"/>
                </a:lnTo>
                <a:lnTo>
                  <a:pt x="1292" y="823"/>
                </a:lnTo>
                <a:lnTo>
                  <a:pt x="1293" y="833"/>
                </a:lnTo>
                <a:lnTo>
                  <a:pt x="1296" y="844"/>
                </a:lnTo>
                <a:lnTo>
                  <a:pt x="1302" y="861"/>
                </a:lnTo>
                <a:lnTo>
                  <a:pt x="1308" y="877"/>
                </a:lnTo>
                <a:lnTo>
                  <a:pt x="1315" y="891"/>
                </a:lnTo>
                <a:lnTo>
                  <a:pt x="1321" y="900"/>
                </a:lnTo>
                <a:lnTo>
                  <a:pt x="1327" y="909"/>
                </a:lnTo>
                <a:lnTo>
                  <a:pt x="1323" y="1165"/>
                </a:lnTo>
                <a:lnTo>
                  <a:pt x="1323" y="1165"/>
                </a:lnTo>
                <a:lnTo>
                  <a:pt x="1321" y="1167"/>
                </a:lnTo>
                <a:lnTo>
                  <a:pt x="1315" y="1174"/>
                </a:lnTo>
                <a:lnTo>
                  <a:pt x="1312" y="1179"/>
                </a:lnTo>
                <a:lnTo>
                  <a:pt x="1310" y="1186"/>
                </a:lnTo>
                <a:lnTo>
                  <a:pt x="1307" y="1194"/>
                </a:lnTo>
                <a:lnTo>
                  <a:pt x="1306" y="1203"/>
                </a:lnTo>
                <a:lnTo>
                  <a:pt x="1306" y="1203"/>
                </a:lnTo>
                <a:lnTo>
                  <a:pt x="1306" y="1213"/>
                </a:lnTo>
                <a:lnTo>
                  <a:pt x="1306" y="1221"/>
                </a:lnTo>
                <a:lnTo>
                  <a:pt x="1307" y="1234"/>
                </a:lnTo>
                <a:lnTo>
                  <a:pt x="1309" y="1241"/>
                </a:lnTo>
                <a:lnTo>
                  <a:pt x="1310" y="1243"/>
                </a:lnTo>
                <a:lnTo>
                  <a:pt x="1480" y="1243"/>
                </a:lnTo>
                <a:lnTo>
                  <a:pt x="1480" y="1243"/>
                </a:lnTo>
                <a:lnTo>
                  <a:pt x="1482" y="1235"/>
                </a:lnTo>
                <a:lnTo>
                  <a:pt x="1483" y="1221"/>
                </a:lnTo>
                <a:lnTo>
                  <a:pt x="1482" y="1204"/>
                </a:lnTo>
                <a:lnTo>
                  <a:pt x="1482" y="1196"/>
                </a:lnTo>
                <a:lnTo>
                  <a:pt x="1480" y="1188"/>
                </a:lnTo>
                <a:lnTo>
                  <a:pt x="1480" y="1188"/>
                </a:lnTo>
                <a:lnTo>
                  <a:pt x="1477" y="1179"/>
                </a:lnTo>
                <a:lnTo>
                  <a:pt x="1471" y="1172"/>
                </a:lnTo>
                <a:lnTo>
                  <a:pt x="1466" y="1166"/>
                </a:lnTo>
                <a:lnTo>
                  <a:pt x="1461" y="1161"/>
                </a:lnTo>
                <a:lnTo>
                  <a:pt x="1460" y="909"/>
                </a:lnTo>
                <a:lnTo>
                  <a:pt x="1460" y="909"/>
                </a:lnTo>
                <a:lnTo>
                  <a:pt x="1473" y="888"/>
                </a:lnTo>
                <a:lnTo>
                  <a:pt x="1482" y="876"/>
                </a:lnTo>
                <a:lnTo>
                  <a:pt x="1488" y="865"/>
                </a:lnTo>
                <a:lnTo>
                  <a:pt x="1494" y="852"/>
                </a:lnTo>
                <a:lnTo>
                  <a:pt x="1499" y="837"/>
                </a:lnTo>
                <a:lnTo>
                  <a:pt x="1502" y="822"/>
                </a:lnTo>
                <a:lnTo>
                  <a:pt x="1503" y="814"/>
                </a:lnTo>
                <a:lnTo>
                  <a:pt x="1503" y="806"/>
                </a:lnTo>
                <a:lnTo>
                  <a:pt x="1503" y="806"/>
                </a:lnTo>
                <a:lnTo>
                  <a:pt x="1503" y="797"/>
                </a:lnTo>
                <a:lnTo>
                  <a:pt x="1502" y="788"/>
                </a:lnTo>
                <a:lnTo>
                  <a:pt x="1498" y="773"/>
                </a:lnTo>
                <a:lnTo>
                  <a:pt x="1493" y="758"/>
                </a:lnTo>
                <a:lnTo>
                  <a:pt x="1487" y="743"/>
                </a:lnTo>
                <a:lnTo>
                  <a:pt x="1481" y="731"/>
                </a:lnTo>
                <a:lnTo>
                  <a:pt x="1473" y="720"/>
                </a:lnTo>
                <a:lnTo>
                  <a:pt x="1462" y="703"/>
                </a:lnTo>
                <a:close/>
                <a:moveTo>
                  <a:pt x="1843" y="953"/>
                </a:moveTo>
                <a:lnTo>
                  <a:pt x="2130" y="663"/>
                </a:lnTo>
                <a:lnTo>
                  <a:pt x="2130" y="663"/>
                </a:lnTo>
                <a:lnTo>
                  <a:pt x="1946" y="660"/>
                </a:lnTo>
                <a:lnTo>
                  <a:pt x="1837" y="659"/>
                </a:lnTo>
                <a:lnTo>
                  <a:pt x="1715" y="658"/>
                </a:lnTo>
                <a:lnTo>
                  <a:pt x="1715" y="658"/>
                </a:lnTo>
                <a:lnTo>
                  <a:pt x="1708" y="657"/>
                </a:lnTo>
                <a:lnTo>
                  <a:pt x="1698" y="655"/>
                </a:lnTo>
                <a:lnTo>
                  <a:pt x="1687" y="651"/>
                </a:lnTo>
                <a:lnTo>
                  <a:pt x="1676" y="646"/>
                </a:lnTo>
                <a:lnTo>
                  <a:pt x="1650" y="634"/>
                </a:lnTo>
                <a:lnTo>
                  <a:pt x="1623" y="620"/>
                </a:lnTo>
                <a:lnTo>
                  <a:pt x="1597" y="606"/>
                </a:lnTo>
                <a:lnTo>
                  <a:pt x="1576" y="596"/>
                </a:lnTo>
                <a:lnTo>
                  <a:pt x="1566" y="592"/>
                </a:lnTo>
                <a:lnTo>
                  <a:pt x="1558" y="591"/>
                </a:lnTo>
                <a:lnTo>
                  <a:pt x="1553" y="590"/>
                </a:lnTo>
                <a:lnTo>
                  <a:pt x="1551" y="591"/>
                </a:lnTo>
                <a:lnTo>
                  <a:pt x="1550" y="592"/>
                </a:lnTo>
                <a:lnTo>
                  <a:pt x="1550" y="592"/>
                </a:lnTo>
                <a:lnTo>
                  <a:pt x="1535" y="628"/>
                </a:lnTo>
                <a:lnTo>
                  <a:pt x="1514" y="681"/>
                </a:lnTo>
                <a:lnTo>
                  <a:pt x="1514" y="681"/>
                </a:lnTo>
                <a:lnTo>
                  <a:pt x="1523" y="691"/>
                </a:lnTo>
                <a:lnTo>
                  <a:pt x="1532" y="703"/>
                </a:lnTo>
                <a:lnTo>
                  <a:pt x="1542" y="719"/>
                </a:lnTo>
                <a:lnTo>
                  <a:pt x="1551" y="737"/>
                </a:lnTo>
                <a:lnTo>
                  <a:pt x="1556" y="747"/>
                </a:lnTo>
                <a:lnTo>
                  <a:pt x="1560" y="759"/>
                </a:lnTo>
                <a:lnTo>
                  <a:pt x="1563" y="770"/>
                </a:lnTo>
                <a:lnTo>
                  <a:pt x="1565" y="781"/>
                </a:lnTo>
                <a:lnTo>
                  <a:pt x="1568" y="793"/>
                </a:lnTo>
                <a:lnTo>
                  <a:pt x="1568" y="806"/>
                </a:lnTo>
                <a:lnTo>
                  <a:pt x="1568" y="806"/>
                </a:lnTo>
                <a:lnTo>
                  <a:pt x="1566" y="825"/>
                </a:lnTo>
                <a:lnTo>
                  <a:pt x="1564" y="838"/>
                </a:lnTo>
                <a:lnTo>
                  <a:pt x="1561" y="855"/>
                </a:lnTo>
                <a:lnTo>
                  <a:pt x="1558" y="864"/>
                </a:lnTo>
                <a:lnTo>
                  <a:pt x="1555" y="873"/>
                </a:lnTo>
                <a:lnTo>
                  <a:pt x="1551" y="883"/>
                </a:lnTo>
                <a:lnTo>
                  <a:pt x="1545" y="894"/>
                </a:lnTo>
                <a:lnTo>
                  <a:pt x="1539" y="903"/>
                </a:lnTo>
                <a:lnTo>
                  <a:pt x="1532" y="914"/>
                </a:lnTo>
                <a:lnTo>
                  <a:pt x="1524" y="924"/>
                </a:lnTo>
                <a:lnTo>
                  <a:pt x="1513" y="935"/>
                </a:lnTo>
                <a:lnTo>
                  <a:pt x="1513" y="935"/>
                </a:lnTo>
                <a:lnTo>
                  <a:pt x="1536" y="981"/>
                </a:lnTo>
                <a:lnTo>
                  <a:pt x="1553" y="1013"/>
                </a:lnTo>
                <a:lnTo>
                  <a:pt x="1560" y="1025"/>
                </a:lnTo>
                <a:lnTo>
                  <a:pt x="1565" y="1032"/>
                </a:lnTo>
                <a:lnTo>
                  <a:pt x="1565" y="1032"/>
                </a:lnTo>
                <a:lnTo>
                  <a:pt x="1580" y="1023"/>
                </a:lnTo>
                <a:lnTo>
                  <a:pt x="1597" y="1013"/>
                </a:lnTo>
                <a:lnTo>
                  <a:pt x="1618" y="1002"/>
                </a:lnTo>
                <a:lnTo>
                  <a:pt x="1642" y="990"/>
                </a:lnTo>
                <a:lnTo>
                  <a:pt x="1669" y="978"/>
                </a:lnTo>
                <a:lnTo>
                  <a:pt x="1696" y="968"/>
                </a:lnTo>
                <a:lnTo>
                  <a:pt x="1711" y="964"/>
                </a:lnTo>
                <a:lnTo>
                  <a:pt x="1724" y="961"/>
                </a:lnTo>
                <a:lnTo>
                  <a:pt x="1724" y="961"/>
                </a:lnTo>
                <a:lnTo>
                  <a:pt x="1737" y="959"/>
                </a:lnTo>
                <a:lnTo>
                  <a:pt x="1761" y="957"/>
                </a:lnTo>
                <a:lnTo>
                  <a:pt x="1843" y="953"/>
                </a:lnTo>
                <a:close/>
                <a:moveTo>
                  <a:pt x="3120" y="962"/>
                </a:moveTo>
                <a:lnTo>
                  <a:pt x="3486" y="484"/>
                </a:lnTo>
                <a:lnTo>
                  <a:pt x="3486" y="484"/>
                </a:lnTo>
                <a:lnTo>
                  <a:pt x="3479" y="482"/>
                </a:lnTo>
                <a:lnTo>
                  <a:pt x="3469" y="481"/>
                </a:lnTo>
                <a:lnTo>
                  <a:pt x="3458" y="480"/>
                </a:lnTo>
                <a:lnTo>
                  <a:pt x="3445" y="480"/>
                </a:lnTo>
                <a:lnTo>
                  <a:pt x="3428" y="483"/>
                </a:lnTo>
                <a:lnTo>
                  <a:pt x="3420" y="485"/>
                </a:lnTo>
                <a:lnTo>
                  <a:pt x="3412" y="488"/>
                </a:lnTo>
                <a:lnTo>
                  <a:pt x="3403" y="492"/>
                </a:lnTo>
                <a:lnTo>
                  <a:pt x="3394" y="496"/>
                </a:lnTo>
                <a:lnTo>
                  <a:pt x="3394" y="496"/>
                </a:lnTo>
                <a:lnTo>
                  <a:pt x="3385" y="502"/>
                </a:lnTo>
                <a:lnTo>
                  <a:pt x="3376" y="508"/>
                </a:lnTo>
                <a:lnTo>
                  <a:pt x="3369" y="515"/>
                </a:lnTo>
                <a:lnTo>
                  <a:pt x="3363" y="523"/>
                </a:lnTo>
                <a:lnTo>
                  <a:pt x="3358" y="532"/>
                </a:lnTo>
                <a:lnTo>
                  <a:pt x="3353" y="540"/>
                </a:lnTo>
                <a:lnTo>
                  <a:pt x="3349" y="548"/>
                </a:lnTo>
                <a:lnTo>
                  <a:pt x="3346" y="557"/>
                </a:lnTo>
                <a:lnTo>
                  <a:pt x="3341" y="574"/>
                </a:lnTo>
                <a:lnTo>
                  <a:pt x="3337" y="589"/>
                </a:lnTo>
                <a:lnTo>
                  <a:pt x="3336" y="600"/>
                </a:lnTo>
                <a:lnTo>
                  <a:pt x="3337" y="605"/>
                </a:lnTo>
                <a:lnTo>
                  <a:pt x="3338" y="608"/>
                </a:lnTo>
                <a:lnTo>
                  <a:pt x="3338" y="608"/>
                </a:lnTo>
                <a:lnTo>
                  <a:pt x="3334" y="599"/>
                </a:lnTo>
                <a:lnTo>
                  <a:pt x="3330" y="592"/>
                </a:lnTo>
                <a:lnTo>
                  <a:pt x="3325" y="585"/>
                </a:lnTo>
                <a:lnTo>
                  <a:pt x="3320" y="579"/>
                </a:lnTo>
                <a:lnTo>
                  <a:pt x="3315" y="574"/>
                </a:lnTo>
                <a:lnTo>
                  <a:pt x="3310" y="568"/>
                </a:lnTo>
                <a:lnTo>
                  <a:pt x="3304" y="564"/>
                </a:lnTo>
                <a:lnTo>
                  <a:pt x="3299" y="561"/>
                </a:lnTo>
                <a:lnTo>
                  <a:pt x="3286" y="556"/>
                </a:lnTo>
                <a:lnTo>
                  <a:pt x="3273" y="554"/>
                </a:lnTo>
                <a:lnTo>
                  <a:pt x="3261" y="553"/>
                </a:lnTo>
                <a:lnTo>
                  <a:pt x="3249" y="554"/>
                </a:lnTo>
                <a:lnTo>
                  <a:pt x="3236" y="556"/>
                </a:lnTo>
                <a:lnTo>
                  <a:pt x="3225" y="558"/>
                </a:lnTo>
                <a:lnTo>
                  <a:pt x="3214" y="562"/>
                </a:lnTo>
                <a:lnTo>
                  <a:pt x="3206" y="565"/>
                </a:lnTo>
                <a:lnTo>
                  <a:pt x="3192" y="572"/>
                </a:lnTo>
                <a:lnTo>
                  <a:pt x="3187" y="574"/>
                </a:lnTo>
                <a:lnTo>
                  <a:pt x="3187" y="574"/>
                </a:lnTo>
                <a:lnTo>
                  <a:pt x="3199" y="594"/>
                </a:lnTo>
                <a:lnTo>
                  <a:pt x="3209" y="613"/>
                </a:lnTo>
                <a:lnTo>
                  <a:pt x="3215" y="632"/>
                </a:lnTo>
                <a:lnTo>
                  <a:pt x="3219" y="647"/>
                </a:lnTo>
                <a:lnTo>
                  <a:pt x="3220" y="663"/>
                </a:lnTo>
                <a:lnTo>
                  <a:pt x="3220" y="675"/>
                </a:lnTo>
                <a:lnTo>
                  <a:pt x="3218" y="687"/>
                </a:lnTo>
                <a:lnTo>
                  <a:pt x="3214" y="696"/>
                </a:lnTo>
                <a:lnTo>
                  <a:pt x="3209" y="705"/>
                </a:lnTo>
                <a:lnTo>
                  <a:pt x="3203" y="712"/>
                </a:lnTo>
                <a:lnTo>
                  <a:pt x="3194" y="718"/>
                </a:lnTo>
                <a:lnTo>
                  <a:pt x="3186" y="722"/>
                </a:lnTo>
                <a:lnTo>
                  <a:pt x="3178" y="724"/>
                </a:lnTo>
                <a:lnTo>
                  <a:pt x="3169" y="725"/>
                </a:lnTo>
                <a:lnTo>
                  <a:pt x="3160" y="725"/>
                </a:lnTo>
                <a:lnTo>
                  <a:pt x="3150" y="724"/>
                </a:lnTo>
                <a:lnTo>
                  <a:pt x="3150" y="724"/>
                </a:lnTo>
                <a:lnTo>
                  <a:pt x="3138" y="720"/>
                </a:lnTo>
                <a:lnTo>
                  <a:pt x="3129" y="715"/>
                </a:lnTo>
                <a:lnTo>
                  <a:pt x="3121" y="709"/>
                </a:lnTo>
                <a:lnTo>
                  <a:pt x="3114" y="702"/>
                </a:lnTo>
                <a:lnTo>
                  <a:pt x="3108" y="695"/>
                </a:lnTo>
                <a:lnTo>
                  <a:pt x="3104" y="688"/>
                </a:lnTo>
                <a:lnTo>
                  <a:pt x="3100" y="680"/>
                </a:lnTo>
                <a:lnTo>
                  <a:pt x="3098" y="673"/>
                </a:lnTo>
                <a:lnTo>
                  <a:pt x="3095" y="658"/>
                </a:lnTo>
                <a:lnTo>
                  <a:pt x="3095" y="646"/>
                </a:lnTo>
                <a:lnTo>
                  <a:pt x="3095" y="638"/>
                </a:lnTo>
                <a:lnTo>
                  <a:pt x="3095" y="635"/>
                </a:lnTo>
                <a:lnTo>
                  <a:pt x="3095" y="635"/>
                </a:lnTo>
                <a:lnTo>
                  <a:pt x="3092" y="637"/>
                </a:lnTo>
                <a:lnTo>
                  <a:pt x="3084" y="643"/>
                </a:lnTo>
                <a:lnTo>
                  <a:pt x="3072" y="650"/>
                </a:lnTo>
                <a:lnTo>
                  <a:pt x="3064" y="653"/>
                </a:lnTo>
                <a:lnTo>
                  <a:pt x="3056" y="656"/>
                </a:lnTo>
                <a:lnTo>
                  <a:pt x="3047" y="658"/>
                </a:lnTo>
                <a:lnTo>
                  <a:pt x="3038" y="659"/>
                </a:lnTo>
                <a:lnTo>
                  <a:pt x="3028" y="659"/>
                </a:lnTo>
                <a:lnTo>
                  <a:pt x="3018" y="658"/>
                </a:lnTo>
                <a:lnTo>
                  <a:pt x="3008" y="655"/>
                </a:lnTo>
                <a:lnTo>
                  <a:pt x="2999" y="650"/>
                </a:lnTo>
                <a:lnTo>
                  <a:pt x="2989" y="643"/>
                </a:lnTo>
                <a:lnTo>
                  <a:pt x="2980" y="634"/>
                </a:lnTo>
                <a:lnTo>
                  <a:pt x="2980" y="634"/>
                </a:lnTo>
                <a:lnTo>
                  <a:pt x="2973" y="625"/>
                </a:lnTo>
                <a:lnTo>
                  <a:pt x="2969" y="616"/>
                </a:lnTo>
                <a:lnTo>
                  <a:pt x="2967" y="607"/>
                </a:lnTo>
                <a:lnTo>
                  <a:pt x="2968" y="598"/>
                </a:lnTo>
                <a:lnTo>
                  <a:pt x="2969" y="589"/>
                </a:lnTo>
                <a:lnTo>
                  <a:pt x="2973" y="581"/>
                </a:lnTo>
                <a:lnTo>
                  <a:pt x="2980" y="572"/>
                </a:lnTo>
                <a:lnTo>
                  <a:pt x="2987" y="564"/>
                </a:lnTo>
                <a:lnTo>
                  <a:pt x="2996" y="557"/>
                </a:lnTo>
                <a:lnTo>
                  <a:pt x="3006" y="550"/>
                </a:lnTo>
                <a:lnTo>
                  <a:pt x="3019" y="544"/>
                </a:lnTo>
                <a:lnTo>
                  <a:pt x="3033" y="540"/>
                </a:lnTo>
                <a:lnTo>
                  <a:pt x="3048" y="536"/>
                </a:lnTo>
                <a:lnTo>
                  <a:pt x="3065" y="533"/>
                </a:lnTo>
                <a:lnTo>
                  <a:pt x="3083" y="532"/>
                </a:lnTo>
                <a:lnTo>
                  <a:pt x="3102" y="531"/>
                </a:lnTo>
                <a:lnTo>
                  <a:pt x="3102" y="531"/>
                </a:lnTo>
                <a:lnTo>
                  <a:pt x="3103" y="520"/>
                </a:lnTo>
                <a:lnTo>
                  <a:pt x="3102" y="509"/>
                </a:lnTo>
                <a:lnTo>
                  <a:pt x="3099" y="494"/>
                </a:lnTo>
                <a:lnTo>
                  <a:pt x="3096" y="486"/>
                </a:lnTo>
                <a:lnTo>
                  <a:pt x="3093" y="477"/>
                </a:lnTo>
                <a:lnTo>
                  <a:pt x="3089" y="469"/>
                </a:lnTo>
                <a:lnTo>
                  <a:pt x="3084" y="460"/>
                </a:lnTo>
                <a:lnTo>
                  <a:pt x="3078" y="451"/>
                </a:lnTo>
                <a:lnTo>
                  <a:pt x="3071" y="443"/>
                </a:lnTo>
                <a:lnTo>
                  <a:pt x="3061" y="435"/>
                </a:lnTo>
                <a:lnTo>
                  <a:pt x="3051" y="426"/>
                </a:lnTo>
                <a:lnTo>
                  <a:pt x="3051" y="426"/>
                </a:lnTo>
                <a:lnTo>
                  <a:pt x="3043" y="421"/>
                </a:lnTo>
                <a:lnTo>
                  <a:pt x="3034" y="417"/>
                </a:lnTo>
                <a:lnTo>
                  <a:pt x="3024" y="415"/>
                </a:lnTo>
                <a:lnTo>
                  <a:pt x="3014" y="413"/>
                </a:lnTo>
                <a:lnTo>
                  <a:pt x="3004" y="412"/>
                </a:lnTo>
                <a:lnTo>
                  <a:pt x="2995" y="412"/>
                </a:lnTo>
                <a:lnTo>
                  <a:pt x="2977" y="414"/>
                </a:lnTo>
                <a:lnTo>
                  <a:pt x="2960" y="418"/>
                </a:lnTo>
                <a:lnTo>
                  <a:pt x="2947" y="421"/>
                </a:lnTo>
                <a:lnTo>
                  <a:pt x="2936" y="425"/>
                </a:lnTo>
                <a:lnTo>
                  <a:pt x="2936" y="425"/>
                </a:lnTo>
                <a:lnTo>
                  <a:pt x="2943" y="421"/>
                </a:lnTo>
                <a:lnTo>
                  <a:pt x="2951" y="415"/>
                </a:lnTo>
                <a:lnTo>
                  <a:pt x="2960" y="408"/>
                </a:lnTo>
                <a:lnTo>
                  <a:pt x="2970" y="397"/>
                </a:lnTo>
                <a:lnTo>
                  <a:pt x="2980" y="384"/>
                </a:lnTo>
                <a:lnTo>
                  <a:pt x="2984" y="376"/>
                </a:lnTo>
                <a:lnTo>
                  <a:pt x="2988" y="369"/>
                </a:lnTo>
                <a:lnTo>
                  <a:pt x="2991" y="360"/>
                </a:lnTo>
                <a:lnTo>
                  <a:pt x="2993" y="351"/>
                </a:lnTo>
                <a:lnTo>
                  <a:pt x="2993" y="351"/>
                </a:lnTo>
                <a:lnTo>
                  <a:pt x="2995" y="336"/>
                </a:lnTo>
                <a:lnTo>
                  <a:pt x="2994" y="320"/>
                </a:lnTo>
                <a:lnTo>
                  <a:pt x="2992" y="303"/>
                </a:lnTo>
                <a:lnTo>
                  <a:pt x="2988" y="285"/>
                </a:lnTo>
                <a:lnTo>
                  <a:pt x="2981" y="267"/>
                </a:lnTo>
                <a:lnTo>
                  <a:pt x="2972" y="249"/>
                </a:lnTo>
                <a:lnTo>
                  <a:pt x="2961" y="232"/>
                </a:lnTo>
                <a:lnTo>
                  <a:pt x="2955" y="223"/>
                </a:lnTo>
                <a:lnTo>
                  <a:pt x="2948" y="216"/>
                </a:lnTo>
                <a:lnTo>
                  <a:pt x="2947" y="214"/>
                </a:lnTo>
                <a:lnTo>
                  <a:pt x="2944" y="214"/>
                </a:lnTo>
                <a:lnTo>
                  <a:pt x="2944" y="214"/>
                </a:lnTo>
                <a:lnTo>
                  <a:pt x="2934" y="214"/>
                </a:lnTo>
                <a:lnTo>
                  <a:pt x="2923" y="215"/>
                </a:lnTo>
                <a:lnTo>
                  <a:pt x="2903" y="219"/>
                </a:lnTo>
                <a:lnTo>
                  <a:pt x="2885" y="224"/>
                </a:lnTo>
                <a:lnTo>
                  <a:pt x="2866" y="232"/>
                </a:lnTo>
                <a:lnTo>
                  <a:pt x="2851" y="240"/>
                </a:lnTo>
                <a:lnTo>
                  <a:pt x="2836" y="250"/>
                </a:lnTo>
                <a:lnTo>
                  <a:pt x="2824" y="261"/>
                </a:lnTo>
                <a:lnTo>
                  <a:pt x="2814" y="272"/>
                </a:lnTo>
                <a:lnTo>
                  <a:pt x="2814" y="272"/>
                </a:lnTo>
                <a:lnTo>
                  <a:pt x="2809" y="280"/>
                </a:lnTo>
                <a:lnTo>
                  <a:pt x="2805" y="288"/>
                </a:lnTo>
                <a:lnTo>
                  <a:pt x="2802" y="297"/>
                </a:lnTo>
                <a:lnTo>
                  <a:pt x="2799" y="305"/>
                </a:lnTo>
                <a:lnTo>
                  <a:pt x="2796" y="320"/>
                </a:lnTo>
                <a:lnTo>
                  <a:pt x="2795" y="334"/>
                </a:lnTo>
                <a:lnTo>
                  <a:pt x="2795" y="347"/>
                </a:lnTo>
                <a:lnTo>
                  <a:pt x="2796" y="357"/>
                </a:lnTo>
                <a:lnTo>
                  <a:pt x="2798" y="365"/>
                </a:lnTo>
                <a:lnTo>
                  <a:pt x="2798" y="365"/>
                </a:lnTo>
                <a:lnTo>
                  <a:pt x="2792" y="354"/>
                </a:lnTo>
                <a:lnTo>
                  <a:pt x="2787" y="341"/>
                </a:lnTo>
                <a:lnTo>
                  <a:pt x="2778" y="327"/>
                </a:lnTo>
                <a:lnTo>
                  <a:pt x="2767" y="313"/>
                </a:lnTo>
                <a:lnTo>
                  <a:pt x="2761" y="306"/>
                </a:lnTo>
                <a:lnTo>
                  <a:pt x="2754" y="299"/>
                </a:lnTo>
                <a:lnTo>
                  <a:pt x="2746" y="292"/>
                </a:lnTo>
                <a:lnTo>
                  <a:pt x="2737" y="287"/>
                </a:lnTo>
                <a:lnTo>
                  <a:pt x="2729" y="283"/>
                </a:lnTo>
                <a:lnTo>
                  <a:pt x="2719" y="281"/>
                </a:lnTo>
                <a:lnTo>
                  <a:pt x="2719" y="281"/>
                </a:lnTo>
                <a:lnTo>
                  <a:pt x="2707" y="278"/>
                </a:lnTo>
                <a:lnTo>
                  <a:pt x="2694" y="278"/>
                </a:lnTo>
                <a:lnTo>
                  <a:pt x="2683" y="278"/>
                </a:lnTo>
                <a:lnTo>
                  <a:pt x="2672" y="279"/>
                </a:lnTo>
                <a:lnTo>
                  <a:pt x="2663" y="281"/>
                </a:lnTo>
                <a:lnTo>
                  <a:pt x="2653" y="284"/>
                </a:lnTo>
                <a:lnTo>
                  <a:pt x="2644" y="287"/>
                </a:lnTo>
                <a:lnTo>
                  <a:pt x="2637" y="291"/>
                </a:lnTo>
                <a:lnTo>
                  <a:pt x="2624" y="300"/>
                </a:lnTo>
                <a:lnTo>
                  <a:pt x="2615" y="307"/>
                </a:lnTo>
                <a:lnTo>
                  <a:pt x="2607" y="314"/>
                </a:lnTo>
                <a:lnTo>
                  <a:pt x="2607" y="314"/>
                </a:lnTo>
                <a:lnTo>
                  <a:pt x="2621" y="328"/>
                </a:lnTo>
                <a:lnTo>
                  <a:pt x="2632" y="343"/>
                </a:lnTo>
                <a:lnTo>
                  <a:pt x="2641" y="357"/>
                </a:lnTo>
                <a:lnTo>
                  <a:pt x="2648" y="371"/>
                </a:lnTo>
                <a:lnTo>
                  <a:pt x="2654" y="384"/>
                </a:lnTo>
                <a:lnTo>
                  <a:pt x="2659" y="398"/>
                </a:lnTo>
                <a:lnTo>
                  <a:pt x="2661" y="410"/>
                </a:lnTo>
                <a:lnTo>
                  <a:pt x="2662" y="421"/>
                </a:lnTo>
                <a:lnTo>
                  <a:pt x="2661" y="432"/>
                </a:lnTo>
                <a:lnTo>
                  <a:pt x="2659" y="442"/>
                </a:lnTo>
                <a:lnTo>
                  <a:pt x="2654" y="451"/>
                </a:lnTo>
                <a:lnTo>
                  <a:pt x="2649" y="458"/>
                </a:lnTo>
                <a:lnTo>
                  <a:pt x="2642" y="464"/>
                </a:lnTo>
                <a:lnTo>
                  <a:pt x="2635" y="469"/>
                </a:lnTo>
                <a:lnTo>
                  <a:pt x="2626" y="472"/>
                </a:lnTo>
                <a:lnTo>
                  <a:pt x="2616" y="473"/>
                </a:lnTo>
                <a:lnTo>
                  <a:pt x="2616" y="473"/>
                </a:lnTo>
                <a:lnTo>
                  <a:pt x="2601" y="473"/>
                </a:lnTo>
                <a:lnTo>
                  <a:pt x="2590" y="471"/>
                </a:lnTo>
                <a:lnTo>
                  <a:pt x="2580" y="467"/>
                </a:lnTo>
                <a:lnTo>
                  <a:pt x="2571" y="462"/>
                </a:lnTo>
                <a:lnTo>
                  <a:pt x="2562" y="456"/>
                </a:lnTo>
                <a:lnTo>
                  <a:pt x="2556" y="449"/>
                </a:lnTo>
                <a:lnTo>
                  <a:pt x="2551" y="441"/>
                </a:lnTo>
                <a:lnTo>
                  <a:pt x="2547" y="432"/>
                </a:lnTo>
                <a:lnTo>
                  <a:pt x="2543" y="424"/>
                </a:lnTo>
                <a:lnTo>
                  <a:pt x="2541" y="417"/>
                </a:lnTo>
                <a:lnTo>
                  <a:pt x="2538" y="403"/>
                </a:lnTo>
                <a:lnTo>
                  <a:pt x="2536" y="393"/>
                </a:lnTo>
                <a:lnTo>
                  <a:pt x="2536" y="390"/>
                </a:lnTo>
                <a:lnTo>
                  <a:pt x="2536" y="390"/>
                </a:lnTo>
                <a:lnTo>
                  <a:pt x="2534" y="392"/>
                </a:lnTo>
                <a:lnTo>
                  <a:pt x="2528" y="398"/>
                </a:lnTo>
                <a:lnTo>
                  <a:pt x="2518" y="405"/>
                </a:lnTo>
                <a:lnTo>
                  <a:pt x="2506" y="413"/>
                </a:lnTo>
                <a:lnTo>
                  <a:pt x="2499" y="416"/>
                </a:lnTo>
                <a:lnTo>
                  <a:pt x="2491" y="419"/>
                </a:lnTo>
                <a:lnTo>
                  <a:pt x="2483" y="420"/>
                </a:lnTo>
                <a:lnTo>
                  <a:pt x="2473" y="421"/>
                </a:lnTo>
                <a:lnTo>
                  <a:pt x="2464" y="421"/>
                </a:lnTo>
                <a:lnTo>
                  <a:pt x="2454" y="419"/>
                </a:lnTo>
                <a:lnTo>
                  <a:pt x="2444" y="415"/>
                </a:lnTo>
                <a:lnTo>
                  <a:pt x="2434" y="409"/>
                </a:lnTo>
                <a:lnTo>
                  <a:pt x="2434" y="409"/>
                </a:lnTo>
                <a:lnTo>
                  <a:pt x="2426" y="404"/>
                </a:lnTo>
                <a:lnTo>
                  <a:pt x="2419" y="397"/>
                </a:lnTo>
                <a:lnTo>
                  <a:pt x="2414" y="390"/>
                </a:lnTo>
                <a:lnTo>
                  <a:pt x="2410" y="381"/>
                </a:lnTo>
                <a:lnTo>
                  <a:pt x="2408" y="372"/>
                </a:lnTo>
                <a:lnTo>
                  <a:pt x="2407" y="363"/>
                </a:lnTo>
                <a:lnTo>
                  <a:pt x="2407" y="354"/>
                </a:lnTo>
                <a:lnTo>
                  <a:pt x="2410" y="345"/>
                </a:lnTo>
                <a:lnTo>
                  <a:pt x="2415" y="334"/>
                </a:lnTo>
                <a:lnTo>
                  <a:pt x="2421" y="325"/>
                </a:lnTo>
                <a:lnTo>
                  <a:pt x="2432" y="316"/>
                </a:lnTo>
                <a:lnTo>
                  <a:pt x="2443" y="308"/>
                </a:lnTo>
                <a:lnTo>
                  <a:pt x="2457" y="300"/>
                </a:lnTo>
                <a:lnTo>
                  <a:pt x="2474" y="292"/>
                </a:lnTo>
                <a:lnTo>
                  <a:pt x="2495" y="286"/>
                </a:lnTo>
                <a:lnTo>
                  <a:pt x="2518" y="280"/>
                </a:lnTo>
                <a:lnTo>
                  <a:pt x="2518" y="280"/>
                </a:lnTo>
                <a:lnTo>
                  <a:pt x="2517" y="275"/>
                </a:lnTo>
                <a:lnTo>
                  <a:pt x="2512" y="262"/>
                </a:lnTo>
                <a:lnTo>
                  <a:pt x="2509" y="253"/>
                </a:lnTo>
                <a:lnTo>
                  <a:pt x="2504" y="242"/>
                </a:lnTo>
                <a:lnTo>
                  <a:pt x="2499" y="232"/>
                </a:lnTo>
                <a:lnTo>
                  <a:pt x="2492" y="222"/>
                </a:lnTo>
                <a:lnTo>
                  <a:pt x="2484" y="213"/>
                </a:lnTo>
                <a:lnTo>
                  <a:pt x="2474" y="203"/>
                </a:lnTo>
                <a:lnTo>
                  <a:pt x="2464" y="196"/>
                </a:lnTo>
                <a:lnTo>
                  <a:pt x="2452" y="190"/>
                </a:lnTo>
                <a:lnTo>
                  <a:pt x="2446" y="188"/>
                </a:lnTo>
                <a:lnTo>
                  <a:pt x="2440" y="187"/>
                </a:lnTo>
                <a:lnTo>
                  <a:pt x="2433" y="186"/>
                </a:lnTo>
                <a:lnTo>
                  <a:pt x="2424" y="185"/>
                </a:lnTo>
                <a:lnTo>
                  <a:pt x="2417" y="186"/>
                </a:lnTo>
                <a:lnTo>
                  <a:pt x="2408" y="187"/>
                </a:lnTo>
                <a:lnTo>
                  <a:pt x="2400" y="190"/>
                </a:lnTo>
                <a:lnTo>
                  <a:pt x="2391" y="193"/>
                </a:lnTo>
                <a:lnTo>
                  <a:pt x="2391" y="193"/>
                </a:lnTo>
                <a:lnTo>
                  <a:pt x="2394" y="191"/>
                </a:lnTo>
                <a:lnTo>
                  <a:pt x="2398" y="188"/>
                </a:lnTo>
                <a:lnTo>
                  <a:pt x="2406" y="180"/>
                </a:lnTo>
                <a:lnTo>
                  <a:pt x="2415" y="168"/>
                </a:lnTo>
                <a:lnTo>
                  <a:pt x="2423" y="153"/>
                </a:lnTo>
                <a:lnTo>
                  <a:pt x="2427" y="144"/>
                </a:lnTo>
                <a:lnTo>
                  <a:pt x="2432" y="136"/>
                </a:lnTo>
                <a:lnTo>
                  <a:pt x="2435" y="127"/>
                </a:lnTo>
                <a:lnTo>
                  <a:pt x="2437" y="117"/>
                </a:lnTo>
                <a:lnTo>
                  <a:pt x="2438" y="106"/>
                </a:lnTo>
                <a:lnTo>
                  <a:pt x="2439" y="97"/>
                </a:lnTo>
                <a:lnTo>
                  <a:pt x="2438" y="86"/>
                </a:lnTo>
                <a:lnTo>
                  <a:pt x="2436" y="76"/>
                </a:lnTo>
                <a:lnTo>
                  <a:pt x="2436" y="76"/>
                </a:lnTo>
                <a:lnTo>
                  <a:pt x="2434" y="66"/>
                </a:lnTo>
                <a:lnTo>
                  <a:pt x="2429" y="57"/>
                </a:lnTo>
                <a:lnTo>
                  <a:pt x="2426" y="49"/>
                </a:lnTo>
                <a:lnTo>
                  <a:pt x="2422" y="41"/>
                </a:lnTo>
                <a:lnTo>
                  <a:pt x="2413" y="28"/>
                </a:lnTo>
                <a:lnTo>
                  <a:pt x="2404" y="17"/>
                </a:lnTo>
                <a:lnTo>
                  <a:pt x="2396" y="9"/>
                </a:lnTo>
                <a:lnTo>
                  <a:pt x="2389" y="4"/>
                </a:lnTo>
                <a:lnTo>
                  <a:pt x="2382" y="0"/>
                </a:lnTo>
                <a:lnTo>
                  <a:pt x="2279" y="593"/>
                </a:lnTo>
                <a:lnTo>
                  <a:pt x="2548" y="712"/>
                </a:lnTo>
                <a:lnTo>
                  <a:pt x="2548" y="712"/>
                </a:lnTo>
                <a:lnTo>
                  <a:pt x="2572" y="693"/>
                </a:lnTo>
                <a:lnTo>
                  <a:pt x="2594" y="677"/>
                </a:lnTo>
                <a:lnTo>
                  <a:pt x="2615" y="665"/>
                </a:lnTo>
                <a:lnTo>
                  <a:pt x="2633" y="656"/>
                </a:lnTo>
                <a:lnTo>
                  <a:pt x="2633" y="656"/>
                </a:lnTo>
                <a:lnTo>
                  <a:pt x="2646" y="650"/>
                </a:lnTo>
                <a:lnTo>
                  <a:pt x="2661" y="646"/>
                </a:lnTo>
                <a:lnTo>
                  <a:pt x="2675" y="642"/>
                </a:lnTo>
                <a:lnTo>
                  <a:pt x="2688" y="639"/>
                </a:lnTo>
                <a:lnTo>
                  <a:pt x="2702" y="637"/>
                </a:lnTo>
                <a:lnTo>
                  <a:pt x="2716" y="636"/>
                </a:lnTo>
                <a:lnTo>
                  <a:pt x="2729" y="635"/>
                </a:lnTo>
                <a:lnTo>
                  <a:pt x="2743" y="635"/>
                </a:lnTo>
                <a:lnTo>
                  <a:pt x="2757" y="636"/>
                </a:lnTo>
                <a:lnTo>
                  <a:pt x="2770" y="638"/>
                </a:lnTo>
                <a:lnTo>
                  <a:pt x="2783" y="640"/>
                </a:lnTo>
                <a:lnTo>
                  <a:pt x="2796" y="643"/>
                </a:lnTo>
                <a:lnTo>
                  <a:pt x="2821" y="650"/>
                </a:lnTo>
                <a:lnTo>
                  <a:pt x="2845" y="658"/>
                </a:lnTo>
                <a:lnTo>
                  <a:pt x="2845" y="658"/>
                </a:lnTo>
                <a:lnTo>
                  <a:pt x="2861" y="667"/>
                </a:lnTo>
                <a:lnTo>
                  <a:pt x="2875" y="675"/>
                </a:lnTo>
                <a:lnTo>
                  <a:pt x="2889" y="683"/>
                </a:lnTo>
                <a:lnTo>
                  <a:pt x="2900" y="691"/>
                </a:lnTo>
                <a:lnTo>
                  <a:pt x="2910" y="699"/>
                </a:lnTo>
                <a:lnTo>
                  <a:pt x="2918" y="709"/>
                </a:lnTo>
                <a:lnTo>
                  <a:pt x="2925" y="717"/>
                </a:lnTo>
                <a:lnTo>
                  <a:pt x="2932" y="726"/>
                </a:lnTo>
                <a:lnTo>
                  <a:pt x="2937" y="735"/>
                </a:lnTo>
                <a:lnTo>
                  <a:pt x="2941" y="743"/>
                </a:lnTo>
                <a:lnTo>
                  <a:pt x="2944" y="753"/>
                </a:lnTo>
                <a:lnTo>
                  <a:pt x="2947" y="761"/>
                </a:lnTo>
                <a:lnTo>
                  <a:pt x="2950" y="778"/>
                </a:lnTo>
                <a:lnTo>
                  <a:pt x="2952" y="793"/>
                </a:lnTo>
                <a:lnTo>
                  <a:pt x="2952" y="793"/>
                </a:lnTo>
                <a:lnTo>
                  <a:pt x="2951" y="804"/>
                </a:lnTo>
                <a:lnTo>
                  <a:pt x="2949" y="815"/>
                </a:lnTo>
                <a:lnTo>
                  <a:pt x="2946" y="827"/>
                </a:lnTo>
                <a:lnTo>
                  <a:pt x="2942" y="839"/>
                </a:lnTo>
                <a:lnTo>
                  <a:pt x="2933" y="863"/>
                </a:lnTo>
                <a:lnTo>
                  <a:pt x="2925" y="877"/>
                </a:lnTo>
                <a:lnTo>
                  <a:pt x="3120" y="962"/>
                </a:lnTo>
                <a:close/>
                <a:moveTo>
                  <a:pt x="4480" y="887"/>
                </a:moveTo>
                <a:lnTo>
                  <a:pt x="4715" y="773"/>
                </a:lnTo>
                <a:lnTo>
                  <a:pt x="4477" y="674"/>
                </a:lnTo>
                <a:lnTo>
                  <a:pt x="4477" y="674"/>
                </a:lnTo>
                <a:lnTo>
                  <a:pt x="4404" y="675"/>
                </a:lnTo>
                <a:lnTo>
                  <a:pt x="4312" y="676"/>
                </a:lnTo>
                <a:lnTo>
                  <a:pt x="4201" y="675"/>
                </a:lnTo>
                <a:lnTo>
                  <a:pt x="4076" y="673"/>
                </a:lnTo>
                <a:lnTo>
                  <a:pt x="3783" y="667"/>
                </a:lnTo>
                <a:lnTo>
                  <a:pt x="3449" y="660"/>
                </a:lnTo>
                <a:lnTo>
                  <a:pt x="3252" y="916"/>
                </a:lnTo>
                <a:lnTo>
                  <a:pt x="3252" y="916"/>
                </a:lnTo>
                <a:lnTo>
                  <a:pt x="3986" y="900"/>
                </a:lnTo>
                <a:lnTo>
                  <a:pt x="4276" y="894"/>
                </a:lnTo>
                <a:lnTo>
                  <a:pt x="4480" y="887"/>
                </a:lnTo>
                <a:close/>
                <a:moveTo>
                  <a:pt x="4171" y="2139"/>
                </a:moveTo>
                <a:lnTo>
                  <a:pt x="4171" y="2139"/>
                </a:lnTo>
                <a:lnTo>
                  <a:pt x="4105" y="2106"/>
                </a:lnTo>
                <a:lnTo>
                  <a:pt x="4042" y="2073"/>
                </a:lnTo>
                <a:lnTo>
                  <a:pt x="3983" y="2042"/>
                </a:lnTo>
                <a:lnTo>
                  <a:pt x="3954" y="2025"/>
                </a:lnTo>
                <a:lnTo>
                  <a:pt x="3926" y="2008"/>
                </a:lnTo>
                <a:lnTo>
                  <a:pt x="3900" y="1991"/>
                </a:lnTo>
                <a:lnTo>
                  <a:pt x="3875" y="1973"/>
                </a:lnTo>
                <a:lnTo>
                  <a:pt x="3852" y="1954"/>
                </a:lnTo>
                <a:lnTo>
                  <a:pt x="3829" y="1934"/>
                </a:lnTo>
                <a:lnTo>
                  <a:pt x="3809" y="1914"/>
                </a:lnTo>
                <a:lnTo>
                  <a:pt x="3789" y="1893"/>
                </a:lnTo>
                <a:lnTo>
                  <a:pt x="3772" y="1869"/>
                </a:lnTo>
                <a:lnTo>
                  <a:pt x="3756" y="1845"/>
                </a:lnTo>
                <a:lnTo>
                  <a:pt x="3756" y="1845"/>
                </a:lnTo>
                <a:lnTo>
                  <a:pt x="3750" y="1832"/>
                </a:lnTo>
                <a:lnTo>
                  <a:pt x="3743" y="1819"/>
                </a:lnTo>
                <a:lnTo>
                  <a:pt x="3738" y="1805"/>
                </a:lnTo>
                <a:lnTo>
                  <a:pt x="3733" y="1790"/>
                </a:lnTo>
                <a:lnTo>
                  <a:pt x="3729" y="1775"/>
                </a:lnTo>
                <a:lnTo>
                  <a:pt x="3726" y="1760"/>
                </a:lnTo>
                <a:lnTo>
                  <a:pt x="3723" y="1743"/>
                </a:lnTo>
                <a:lnTo>
                  <a:pt x="3721" y="1727"/>
                </a:lnTo>
                <a:lnTo>
                  <a:pt x="3720" y="1711"/>
                </a:lnTo>
                <a:lnTo>
                  <a:pt x="3719" y="1693"/>
                </a:lnTo>
                <a:lnTo>
                  <a:pt x="3719" y="1677"/>
                </a:lnTo>
                <a:lnTo>
                  <a:pt x="3720" y="1659"/>
                </a:lnTo>
                <a:lnTo>
                  <a:pt x="3721" y="1641"/>
                </a:lnTo>
                <a:lnTo>
                  <a:pt x="3724" y="1624"/>
                </a:lnTo>
                <a:lnTo>
                  <a:pt x="3726" y="1606"/>
                </a:lnTo>
                <a:lnTo>
                  <a:pt x="3730" y="1589"/>
                </a:lnTo>
                <a:lnTo>
                  <a:pt x="3734" y="1571"/>
                </a:lnTo>
                <a:lnTo>
                  <a:pt x="3740" y="1554"/>
                </a:lnTo>
                <a:lnTo>
                  <a:pt x="3745" y="1537"/>
                </a:lnTo>
                <a:lnTo>
                  <a:pt x="3753" y="1519"/>
                </a:lnTo>
                <a:lnTo>
                  <a:pt x="3761" y="1503"/>
                </a:lnTo>
                <a:lnTo>
                  <a:pt x="3769" y="1487"/>
                </a:lnTo>
                <a:lnTo>
                  <a:pt x="3778" y="1470"/>
                </a:lnTo>
                <a:lnTo>
                  <a:pt x="3788" y="1454"/>
                </a:lnTo>
                <a:lnTo>
                  <a:pt x="3800" y="1439"/>
                </a:lnTo>
                <a:lnTo>
                  <a:pt x="3812" y="1424"/>
                </a:lnTo>
                <a:lnTo>
                  <a:pt x="3824" y="1410"/>
                </a:lnTo>
                <a:lnTo>
                  <a:pt x="3839" y="1396"/>
                </a:lnTo>
                <a:lnTo>
                  <a:pt x="3853" y="1382"/>
                </a:lnTo>
                <a:lnTo>
                  <a:pt x="3868" y="1370"/>
                </a:lnTo>
                <a:lnTo>
                  <a:pt x="3885" y="1358"/>
                </a:lnTo>
                <a:lnTo>
                  <a:pt x="3902" y="1347"/>
                </a:lnTo>
                <a:lnTo>
                  <a:pt x="3902" y="1347"/>
                </a:lnTo>
                <a:lnTo>
                  <a:pt x="3910" y="1355"/>
                </a:lnTo>
                <a:lnTo>
                  <a:pt x="3917" y="1363"/>
                </a:lnTo>
                <a:lnTo>
                  <a:pt x="3922" y="1370"/>
                </a:lnTo>
                <a:lnTo>
                  <a:pt x="3927" y="1378"/>
                </a:lnTo>
                <a:lnTo>
                  <a:pt x="3936" y="1394"/>
                </a:lnTo>
                <a:lnTo>
                  <a:pt x="3941" y="1408"/>
                </a:lnTo>
                <a:lnTo>
                  <a:pt x="3944" y="1420"/>
                </a:lnTo>
                <a:lnTo>
                  <a:pt x="3946" y="1429"/>
                </a:lnTo>
                <a:lnTo>
                  <a:pt x="3946" y="1438"/>
                </a:lnTo>
                <a:lnTo>
                  <a:pt x="3946" y="1438"/>
                </a:lnTo>
                <a:lnTo>
                  <a:pt x="3966" y="1438"/>
                </a:lnTo>
                <a:lnTo>
                  <a:pt x="3991" y="1438"/>
                </a:lnTo>
                <a:lnTo>
                  <a:pt x="4044" y="1434"/>
                </a:lnTo>
                <a:lnTo>
                  <a:pt x="4098" y="1432"/>
                </a:lnTo>
                <a:lnTo>
                  <a:pt x="4123" y="1431"/>
                </a:lnTo>
                <a:lnTo>
                  <a:pt x="4143" y="1431"/>
                </a:lnTo>
                <a:lnTo>
                  <a:pt x="4143" y="1431"/>
                </a:lnTo>
                <a:lnTo>
                  <a:pt x="4144" y="1417"/>
                </a:lnTo>
                <a:lnTo>
                  <a:pt x="4144" y="1400"/>
                </a:lnTo>
                <a:lnTo>
                  <a:pt x="4143" y="1382"/>
                </a:lnTo>
                <a:lnTo>
                  <a:pt x="4141" y="1364"/>
                </a:lnTo>
                <a:lnTo>
                  <a:pt x="4138" y="1344"/>
                </a:lnTo>
                <a:lnTo>
                  <a:pt x="4133" y="1325"/>
                </a:lnTo>
                <a:lnTo>
                  <a:pt x="4126" y="1307"/>
                </a:lnTo>
                <a:lnTo>
                  <a:pt x="4121" y="1297"/>
                </a:lnTo>
                <a:lnTo>
                  <a:pt x="4116" y="1288"/>
                </a:lnTo>
                <a:lnTo>
                  <a:pt x="4116" y="1288"/>
                </a:lnTo>
                <a:lnTo>
                  <a:pt x="4134" y="1302"/>
                </a:lnTo>
                <a:lnTo>
                  <a:pt x="4150" y="1315"/>
                </a:lnTo>
                <a:lnTo>
                  <a:pt x="4165" y="1328"/>
                </a:lnTo>
                <a:lnTo>
                  <a:pt x="4172" y="1335"/>
                </a:lnTo>
                <a:lnTo>
                  <a:pt x="4178" y="1343"/>
                </a:lnTo>
                <a:lnTo>
                  <a:pt x="4184" y="1352"/>
                </a:lnTo>
                <a:lnTo>
                  <a:pt x="4189" y="1361"/>
                </a:lnTo>
                <a:lnTo>
                  <a:pt x="4194" y="1370"/>
                </a:lnTo>
                <a:lnTo>
                  <a:pt x="4198" y="1380"/>
                </a:lnTo>
                <a:lnTo>
                  <a:pt x="4203" y="1392"/>
                </a:lnTo>
                <a:lnTo>
                  <a:pt x="4206" y="1404"/>
                </a:lnTo>
                <a:lnTo>
                  <a:pt x="4209" y="1417"/>
                </a:lnTo>
                <a:lnTo>
                  <a:pt x="4212" y="1431"/>
                </a:lnTo>
                <a:lnTo>
                  <a:pt x="4212" y="1431"/>
                </a:lnTo>
                <a:lnTo>
                  <a:pt x="4390" y="1438"/>
                </a:lnTo>
                <a:lnTo>
                  <a:pt x="4390" y="1438"/>
                </a:lnTo>
                <a:lnTo>
                  <a:pt x="4390" y="1421"/>
                </a:lnTo>
                <a:lnTo>
                  <a:pt x="4389" y="1406"/>
                </a:lnTo>
                <a:lnTo>
                  <a:pt x="4386" y="1391"/>
                </a:lnTo>
                <a:lnTo>
                  <a:pt x="4381" y="1376"/>
                </a:lnTo>
                <a:lnTo>
                  <a:pt x="4376" y="1363"/>
                </a:lnTo>
                <a:lnTo>
                  <a:pt x="4370" y="1350"/>
                </a:lnTo>
                <a:lnTo>
                  <a:pt x="4362" y="1338"/>
                </a:lnTo>
                <a:lnTo>
                  <a:pt x="4353" y="1326"/>
                </a:lnTo>
                <a:lnTo>
                  <a:pt x="4353" y="1326"/>
                </a:lnTo>
                <a:lnTo>
                  <a:pt x="4370" y="1334"/>
                </a:lnTo>
                <a:lnTo>
                  <a:pt x="4388" y="1342"/>
                </a:lnTo>
                <a:lnTo>
                  <a:pt x="4403" y="1352"/>
                </a:lnTo>
                <a:lnTo>
                  <a:pt x="4418" y="1361"/>
                </a:lnTo>
                <a:lnTo>
                  <a:pt x="4433" y="1371"/>
                </a:lnTo>
                <a:lnTo>
                  <a:pt x="4447" y="1381"/>
                </a:lnTo>
                <a:lnTo>
                  <a:pt x="4459" y="1392"/>
                </a:lnTo>
                <a:lnTo>
                  <a:pt x="4471" y="1403"/>
                </a:lnTo>
                <a:lnTo>
                  <a:pt x="4483" y="1414"/>
                </a:lnTo>
                <a:lnTo>
                  <a:pt x="4494" y="1426"/>
                </a:lnTo>
                <a:lnTo>
                  <a:pt x="4504" y="1439"/>
                </a:lnTo>
                <a:lnTo>
                  <a:pt x="4513" y="1451"/>
                </a:lnTo>
                <a:lnTo>
                  <a:pt x="4522" y="1463"/>
                </a:lnTo>
                <a:lnTo>
                  <a:pt x="4530" y="1475"/>
                </a:lnTo>
                <a:lnTo>
                  <a:pt x="4544" y="1501"/>
                </a:lnTo>
                <a:lnTo>
                  <a:pt x="4556" y="1526"/>
                </a:lnTo>
                <a:lnTo>
                  <a:pt x="4567" y="1551"/>
                </a:lnTo>
                <a:lnTo>
                  <a:pt x="4574" y="1577"/>
                </a:lnTo>
                <a:lnTo>
                  <a:pt x="4580" y="1600"/>
                </a:lnTo>
                <a:lnTo>
                  <a:pt x="4584" y="1624"/>
                </a:lnTo>
                <a:lnTo>
                  <a:pt x="4587" y="1646"/>
                </a:lnTo>
                <a:lnTo>
                  <a:pt x="4588" y="1667"/>
                </a:lnTo>
                <a:lnTo>
                  <a:pt x="4588" y="1685"/>
                </a:lnTo>
                <a:lnTo>
                  <a:pt x="4588" y="1685"/>
                </a:lnTo>
                <a:lnTo>
                  <a:pt x="4588" y="1711"/>
                </a:lnTo>
                <a:lnTo>
                  <a:pt x="4587" y="1737"/>
                </a:lnTo>
                <a:lnTo>
                  <a:pt x="4583" y="1762"/>
                </a:lnTo>
                <a:lnTo>
                  <a:pt x="4578" y="1787"/>
                </a:lnTo>
                <a:lnTo>
                  <a:pt x="4571" y="1811"/>
                </a:lnTo>
                <a:lnTo>
                  <a:pt x="4562" y="1834"/>
                </a:lnTo>
                <a:lnTo>
                  <a:pt x="4553" y="1857"/>
                </a:lnTo>
                <a:lnTo>
                  <a:pt x="4542" y="1878"/>
                </a:lnTo>
                <a:lnTo>
                  <a:pt x="4530" y="1900"/>
                </a:lnTo>
                <a:lnTo>
                  <a:pt x="4515" y="1919"/>
                </a:lnTo>
                <a:lnTo>
                  <a:pt x="4501" y="1939"/>
                </a:lnTo>
                <a:lnTo>
                  <a:pt x="4485" y="1956"/>
                </a:lnTo>
                <a:lnTo>
                  <a:pt x="4468" y="1972"/>
                </a:lnTo>
                <a:lnTo>
                  <a:pt x="4450" y="1988"/>
                </a:lnTo>
                <a:lnTo>
                  <a:pt x="4432" y="2002"/>
                </a:lnTo>
                <a:lnTo>
                  <a:pt x="4412" y="2015"/>
                </a:lnTo>
                <a:lnTo>
                  <a:pt x="4412" y="2015"/>
                </a:lnTo>
                <a:lnTo>
                  <a:pt x="4377" y="2036"/>
                </a:lnTo>
                <a:lnTo>
                  <a:pt x="4345" y="2054"/>
                </a:lnTo>
                <a:lnTo>
                  <a:pt x="4313" y="2071"/>
                </a:lnTo>
                <a:lnTo>
                  <a:pt x="4282" y="2087"/>
                </a:lnTo>
                <a:lnTo>
                  <a:pt x="4225" y="2114"/>
                </a:lnTo>
                <a:lnTo>
                  <a:pt x="4171" y="2139"/>
                </a:lnTo>
                <a:close/>
                <a:moveTo>
                  <a:pt x="3989" y="3389"/>
                </a:moveTo>
                <a:lnTo>
                  <a:pt x="3989" y="3389"/>
                </a:lnTo>
                <a:lnTo>
                  <a:pt x="3970" y="3382"/>
                </a:lnTo>
                <a:lnTo>
                  <a:pt x="3970" y="3382"/>
                </a:lnTo>
                <a:lnTo>
                  <a:pt x="3967" y="3380"/>
                </a:lnTo>
                <a:lnTo>
                  <a:pt x="3967" y="3380"/>
                </a:lnTo>
                <a:lnTo>
                  <a:pt x="3989" y="3389"/>
                </a:lnTo>
                <a:close/>
                <a:moveTo>
                  <a:pt x="2262" y="1056"/>
                </a:moveTo>
                <a:lnTo>
                  <a:pt x="2262" y="1056"/>
                </a:lnTo>
                <a:lnTo>
                  <a:pt x="2262" y="1057"/>
                </a:lnTo>
                <a:lnTo>
                  <a:pt x="2261" y="1059"/>
                </a:lnTo>
                <a:lnTo>
                  <a:pt x="2257" y="1061"/>
                </a:lnTo>
                <a:lnTo>
                  <a:pt x="2251" y="1064"/>
                </a:lnTo>
                <a:lnTo>
                  <a:pt x="2241" y="1066"/>
                </a:lnTo>
                <a:lnTo>
                  <a:pt x="2219" y="1072"/>
                </a:lnTo>
                <a:lnTo>
                  <a:pt x="2191" y="1077"/>
                </a:lnTo>
                <a:lnTo>
                  <a:pt x="2164" y="1081"/>
                </a:lnTo>
                <a:lnTo>
                  <a:pt x="2138" y="1083"/>
                </a:lnTo>
                <a:lnTo>
                  <a:pt x="2120" y="1083"/>
                </a:lnTo>
                <a:lnTo>
                  <a:pt x="2113" y="1082"/>
                </a:lnTo>
                <a:lnTo>
                  <a:pt x="2109" y="1081"/>
                </a:lnTo>
                <a:lnTo>
                  <a:pt x="2109" y="1081"/>
                </a:lnTo>
                <a:lnTo>
                  <a:pt x="2106" y="1079"/>
                </a:lnTo>
                <a:lnTo>
                  <a:pt x="2104" y="1075"/>
                </a:lnTo>
                <a:lnTo>
                  <a:pt x="2101" y="1064"/>
                </a:lnTo>
                <a:lnTo>
                  <a:pt x="2098" y="1052"/>
                </a:lnTo>
                <a:lnTo>
                  <a:pt x="2096" y="1038"/>
                </a:lnTo>
                <a:lnTo>
                  <a:pt x="2096" y="1023"/>
                </a:lnTo>
                <a:lnTo>
                  <a:pt x="2096" y="1010"/>
                </a:lnTo>
                <a:lnTo>
                  <a:pt x="2097" y="1000"/>
                </a:lnTo>
                <a:lnTo>
                  <a:pt x="2098" y="995"/>
                </a:lnTo>
                <a:lnTo>
                  <a:pt x="2100" y="992"/>
                </a:lnTo>
                <a:lnTo>
                  <a:pt x="2100" y="992"/>
                </a:lnTo>
                <a:lnTo>
                  <a:pt x="2101" y="991"/>
                </a:lnTo>
                <a:lnTo>
                  <a:pt x="2103" y="989"/>
                </a:lnTo>
                <a:lnTo>
                  <a:pt x="2109" y="988"/>
                </a:lnTo>
                <a:lnTo>
                  <a:pt x="2118" y="987"/>
                </a:lnTo>
                <a:lnTo>
                  <a:pt x="2128" y="987"/>
                </a:lnTo>
                <a:lnTo>
                  <a:pt x="2139" y="988"/>
                </a:lnTo>
                <a:lnTo>
                  <a:pt x="2151" y="990"/>
                </a:lnTo>
                <a:lnTo>
                  <a:pt x="2165" y="993"/>
                </a:lnTo>
                <a:lnTo>
                  <a:pt x="2179" y="997"/>
                </a:lnTo>
                <a:lnTo>
                  <a:pt x="2192" y="1002"/>
                </a:lnTo>
                <a:lnTo>
                  <a:pt x="2206" y="1007"/>
                </a:lnTo>
                <a:lnTo>
                  <a:pt x="2219" y="1014"/>
                </a:lnTo>
                <a:lnTo>
                  <a:pt x="2231" y="1021"/>
                </a:lnTo>
                <a:lnTo>
                  <a:pt x="2241" y="1029"/>
                </a:lnTo>
                <a:lnTo>
                  <a:pt x="2251" y="1038"/>
                </a:lnTo>
                <a:lnTo>
                  <a:pt x="2258" y="1047"/>
                </a:lnTo>
                <a:lnTo>
                  <a:pt x="2260" y="1051"/>
                </a:lnTo>
                <a:lnTo>
                  <a:pt x="2262" y="1056"/>
                </a:lnTo>
                <a:close/>
                <a:moveTo>
                  <a:pt x="4842" y="2915"/>
                </a:moveTo>
                <a:lnTo>
                  <a:pt x="4842" y="2915"/>
                </a:lnTo>
                <a:lnTo>
                  <a:pt x="4862" y="2919"/>
                </a:lnTo>
                <a:lnTo>
                  <a:pt x="4881" y="2921"/>
                </a:lnTo>
                <a:lnTo>
                  <a:pt x="4900" y="2922"/>
                </a:lnTo>
                <a:lnTo>
                  <a:pt x="4916" y="2921"/>
                </a:lnTo>
                <a:lnTo>
                  <a:pt x="4932" y="2919"/>
                </a:lnTo>
                <a:lnTo>
                  <a:pt x="4946" y="2916"/>
                </a:lnTo>
                <a:lnTo>
                  <a:pt x="4958" y="2911"/>
                </a:lnTo>
                <a:lnTo>
                  <a:pt x="4969" y="2905"/>
                </a:lnTo>
                <a:lnTo>
                  <a:pt x="4969" y="2905"/>
                </a:lnTo>
                <a:lnTo>
                  <a:pt x="4967" y="2879"/>
                </a:lnTo>
                <a:lnTo>
                  <a:pt x="4960" y="2819"/>
                </a:lnTo>
                <a:lnTo>
                  <a:pt x="4951" y="2746"/>
                </a:lnTo>
                <a:lnTo>
                  <a:pt x="4946" y="2714"/>
                </a:lnTo>
                <a:lnTo>
                  <a:pt x="4940" y="2686"/>
                </a:lnTo>
                <a:lnTo>
                  <a:pt x="4940" y="2686"/>
                </a:lnTo>
                <a:lnTo>
                  <a:pt x="4922" y="2689"/>
                </a:lnTo>
                <a:lnTo>
                  <a:pt x="4902" y="2692"/>
                </a:lnTo>
                <a:lnTo>
                  <a:pt x="4891" y="2692"/>
                </a:lnTo>
                <a:lnTo>
                  <a:pt x="4879" y="2692"/>
                </a:lnTo>
                <a:lnTo>
                  <a:pt x="4867" y="2691"/>
                </a:lnTo>
                <a:lnTo>
                  <a:pt x="4855" y="2689"/>
                </a:lnTo>
                <a:lnTo>
                  <a:pt x="4843" y="2686"/>
                </a:lnTo>
                <a:lnTo>
                  <a:pt x="4830" y="2682"/>
                </a:lnTo>
                <a:lnTo>
                  <a:pt x="4818" y="2677"/>
                </a:lnTo>
                <a:lnTo>
                  <a:pt x="4806" y="2670"/>
                </a:lnTo>
                <a:lnTo>
                  <a:pt x="4794" y="2660"/>
                </a:lnTo>
                <a:lnTo>
                  <a:pt x="4782" y="2650"/>
                </a:lnTo>
                <a:lnTo>
                  <a:pt x="4771" y="2638"/>
                </a:lnTo>
                <a:lnTo>
                  <a:pt x="4761" y="2624"/>
                </a:lnTo>
                <a:lnTo>
                  <a:pt x="4761" y="2624"/>
                </a:lnTo>
                <a:lnTo>
                  <a:pt x="4743" y="2595"/>
                </a:lnTo>
                <a:lnTo>
                  <a:pt x="4724" y="2567"/>
                </a:lnTo>
                <a:lnTo>
                  <a:pt x="4724" y="2567"/>
                </a:lnTo>
                <a:lnTo>
                  <a:pt x="4703" y="2539"/>
                </a:lnTo>
                <a:lnTo>
                  <a:pt x="4680" y="2511"/>
                </a:lnTo>
                <a:lnTo>
                  <a:pt x="4658" y="2485"/>
                </a:lnTo>
                <a:lnTo>
                  <a:pt x="4634" y="2459"/>
                </a:lnTo>
                <a:lnTo>
                  <a:pt x="4611" y="2435"/>
                </a:lnTo>
                <a:lnTo>
                  <a:pt x="4586" y="2412"/>
                </a:lnTo>
                <a:lnTo>
                  <a:pt x="4562" y="2389"/>
                </a:lnTo>
                <a:lnTo>
                  <a:pt x="4538" y="2369"/>
                </a:lnTo>
                <a:lnTo>
                  <a:pt x="4513" y="2349"/>
                </a:lnTo>
                <a:lnTo>
                  <a:pt x="4489" y="2329"/>
                </a:lnTo>
                <a:lnTo>
                  <a:pt x="4463" y="2311"/>
                </a:lnTo>
                <a:lnTo>
                  <a:pt x="4439" y="2292"/>
                </a:lnTo>
                <a:lnTo>
                  <a:pt x="4413" y="2276"/>
                </a:lnTo>
                <a:lnTo>
                  <a:pt x="4389" y="2260"/>
                </a:lnTo>
                <a:lnTo>
                  <a:pt x="4337" y="2228"/>
                </a:lnTo>
                <a:lnTo>
                  <a:pt x="4337" y="2228"/>
                </a:lnTo>
                <a:lnTo>
                  <a:pt x="4381" y="2205"/>
                </a:lnTo>
                <a:lnTo>
                  <a:pt x="4422" y="2183"/>
                </a:lnTo>
                <a:lnTo>
                  <a:pt x="4459" y="2160"/>
                </a:lnTo>
                <a:lnTo>
                  <a:pt x="4492" y="2139"/>
                </a:lnTo>
                <a:lnTo>
                  <a:pt x="4523" y="2117"/>
                </a:lnTo>
                <a:lnTo>
                  <a:pt x="4549" y="2096"/>
                </a:lnTo>
                <a:lnTo>
                  <a:pt x="4574" y="2076"/>
                </a:lnTo>
                <a:lnTo>
                  <a:pt x="4595" y="2055"/>
                </a:lnTo>
                <a:lnTo>
                  <a:pt x="4615" y="2036"/>
                </a:lnTo>
                <a:lnTo>
                  <a:pt x="4632" y="2017"/>
                </a:lnTo>
                <a:lnTo>
                  <a:pt x="4647" y="1999"/>
                </a:lnTo>
                <a:lnTo>
                  <a:pt x="4661" y="1981"/>
                </a:lnTo>
                <a:lnTo>
                  <a:pt x="4673" y="1965"/>
                </a:lnTo>
                <a:lnTo>
                  <a:pt x="4683" y="1950"/>
                </a:lnTo>
                <a:lnTo>
                  <a:pt x="4700" y="1922"/>
                </a:lnTo>
                <a:lnTo>
                  <a:pt x="4700" y="1922"/>
                </a:lnTo>
                <a:lnTo>
                  <a:pt x="4708" y="1910"/>
                </a:lnTo>
                <a:lnTo>
                  <a:pt x="4714" y="1896"/>
                </a:lnTo>
                <a:lnTo>
                  <a:pt x="4721" y="1880"/>
                </a:lnTo>
                <a:lnTo>
                  <a:pt x="4727" y="1864"/>
                </a:lnTo>
                <a:lnTo>
                  <a:pt x="4733" y="1845"/>
                </a:lnTo>
                <a:lnTo>
                  <a:pt x="4739" y="1826"/>
                </a:lnTo>
                <a:lnTo>
                  <a:pt x="4743" y="1806"/>
                </a:lnTo>
                <a:lnTo>
                  <a:pt x="4749" y="1785"/>
                </a:lnTo>
                <a:lnTo>
                  <a:pt x="4753" y="1763"/>
                </a:lnTo>
                <a:lnTo>
                  <a:pt x="4756" y="1740"/>
                </a:lnTo>
                <a:lnTo>
                  <a:pt x="4758" y="1716"/>
                </a:lnTo>
                <a:lnTo>
                  <a:pt x="4759" y="1692"/>
                </a:lnTo>
                <a:lnTo>
                  <a:pt x="4760" y="1667"/>
                </a:lnTo>
                <a:lnTo>
                  <a:pt x="4759" y="1642"/>
                </a:lnTo>
                <a:lnTo>
                  <a:pt x="4758" y="1616"/>
                </a:lnTo>
                <a:lnTo>
                  <a:pt x="4755" y="1590"/>
                </a:lnTo>
                <a:lnTo>
                  <a:pt x="4751" y="1564"/>
                </a:lnTo>
                <a:lnTo>
                  <a:pt x="4745" y="1538"/>
                </a:lnTo>
                <a:lnTo>
                  <a:pt x="4738" y="1511"/>
                </a:lnTo>
                <a:lnTo>
                  <a:pt x="4730" y="1486"/>
                </a:lnTo>
                <a:lnTo>
                  <a:pt x="4720" y="1459"/>
                </a:lnTo>
                <a:lnTo>
                  <a:pt x="4709" y="1433"/>
                </a:lnTo>
                <a:lnTo>
                  <a:pt x="4695" y="1408"/>
                </a:lnTo>
                <a:lnTo>
                  <a:pt x="4681" y="1383"/>
                </a:lnTo>
                <a:lnTo>
                  <a:pt x="4665" y="1359"/>
                </a:lnTo>
                <a:lnTo>
                  <a:pt x="4646" y="1334"/>
                </a:lnTo>
                <a:lnTo>
                  <a:pt x="4625" y="1311"/>
                </a:lnTo>
                <a:lnTo>
                  <a:pt x="4602" y="1288"/>
                </a:lnTo>
                <a:lnTo>
                  <a:pt x="4578" y="1267"/>
                </a:lnTo>
                <a:lnTo>
                  <a:pt x="4551" y="1246"/>
                </a:lnTo>
                <a:lnTo>
                  <a:pt x="4522" y="1227"/>
                </a:lnTo>
                <a:lnTo>
                  <a:pt x="4490" y="1207"/>
                </a:lnTo>
                <a:lnTo>
                  <a:pt x="4490" y="1207"/>
                </a:lnTo>
                <a:lnTo>
                  <a:pt x="4466" y="1195"/>
                </a:lnTo>
                <a:lnTo>
                  <a:pt x="4443" y="1184"/>
                </a:lnTo>
                <a:lnTo>
                  <a:pt x="4419" y="1174"/>
                </a:lnTo>
                <a:lnTo>
                  <a:pt x="4396" y="1165"/>
                </a:lnTo>
                <a:lnTo>
                  <a:pt x="4372" y="1156"/>
                </a:lnTo>
                <a:lnTo>
                  <a:pt x="4348" y="1149"/>
                </a:lnTo>
                <a:lnTo>
                  <a:pt x="4325" y="1143"/>
                </a:lnTo>
                <a:lnTo>
                  <a:pt x="4302" y="1138"/>
                </a:lnTo>
                <a:lnTo>
                  <a:pt x="4278" y="1133"/>
                </a:lnTo>
                <a:lnTo>
                  <a:pt x="4256" y="1130"/>
                </a:lnTo>
                <a:lnTo>
                  <a:pt x="4233" y="1127"/>
                </a:lnTo>
                <a:lnTo>
                  <a:pt x="4211" y="1125"/>
                </a:lnTo>
                <a:lnTo>
                  <a:pt x="4188" y="1123"/>
                </a:lnTo>
                <a:lnTo>
                  <a:pt x="4167" y="1123"/>
                </a:lnTo>
                <a:lnTo>
                  <a:pt x="4145" y="1123"/>
                </a:lnTo>
                <a:lnTo>
                  <a:pt x="4124" y="1123"/>
                </a:lnTo>
                <a:lnTo>
                  <a:pt x="4083" y="1126"/>
                </a:lnTo>
                <a:lnTo>
                  <a:pt x="4044" y="1130"/>
                </a:lnTo>
                <a:lnTo>
                  <a:pt x="4007" y="1136"/>
                </a:lnTo>
                <a:lnTo>
                  <a:pt x="3973" y="1144"/>
                </a:lnTo>
                <a:lnTo>
                  <a:pt x="3941" y="1152"/>
                </a:lnTo>
                <a:lnTo>
                  <a:pt x="3912" y="1161"/>
                </a:lnTo>
                <a:lnTo>
                  <a:pt x="3887" y="1172"/>
                </a:lnTo>
                <a:lnTo>
                  <a:pt x="3864" y="1181"/>
                </a:lnTo>
                <a:lnTo>
                  <a:pt x="3864" y="1181"/>
                </a:lnTo>
                <a:lnTo>
                  <a:pt x="3844" y="1191"/>
                </a:lnTo>
                <a:lnTo>
                  <a:pt x="3824" y="1201"/>
                </a:lnTo>
                <a:lnTo>
                  <a:pt x="3806" y="1213"/>
                </a:lnTo>
                <a:lnTo>
                  <a:pt x="3787" y="1224"/>
                </a:lnTo>
                <a:lnTo>
                  <a:pt x="3769" y="1237"/>
                </a:lnTo>
                <a:lnTo>
                  <a:pt x="3752" y="1249"/>
                </a:lnTo>
                <a:lnTo>
                  <a:pt x="3735" y="1264"/>
                </a:lnTo>
                <a:lnTo>
                  <a:pt x="3719" y="1278"/>
                </a:lnTo>
                <a:lnTo>
                  <a:pt x="3703" y="1293"/>
                </a:lnTo>
                <a:lnTo>
                  <a:pt x="3687" y="1309"/>
                </a:lnTo>
                <a:lnTo>
                  <a:pt x="3673" y="1325"/>
                </a:lnTo>
                <a:lnTo>
                  <a:pt x="3659" y="1341"/>
                </a:lnTo>
                <a:lnTo>
                  <a:pt x="3645" y="1359"/>
                </a:lnTo>
                <a:lnTo>
                  <a:pt x="3633" y="1377"/>
                </a:lnTo>
                <a:lnTo>
                  <a:pt x="3621" y="1396"/>
                </a:lnTo>
                <a:lnTo>
                  <a:pt x="3609" y="1415"/>
                </a:lnTo>
                <a:lnTo>
                  <a:pt x="3599" y="1434"/>
                </a:lnTo>
                <a:lnTo>
                  <a:pt x="3589" y="1455"/>
                </a:lnTo>
                <a:lnTo>
                  <a:pt x="3581" y="1475"/>
                </a:lnTo>
                <a:lnTo>
                  <a:pt x="3573" y="1497"/>
                </a:lnTo>
                <a:lnTo>
                  <a:pt x="3565" y="1518"/>
                </a:lnTo>
                <a:lnTo>
                  <a:pt x="3559" y="1541"/>
                </a:lnTo>
                <a:lnTo>
                  <a:pt x="3554" y="1563"/>
                </a:lnTo>
                <a:lnTo>
                  <a:pt x="3550" y="1586"/>
                </a:lnTo>
                <a:lnTo>
                  <a:pt x="3547" y="1609"/>
                </a:lnTo>
                <a:lnTo>
                  <a:pt x="3545" y="1634"/>
                </a:lnTo>
                <a:lnTo>
                  <a:pt x="3544" y="1658"/>
                </a:lnTo>
                <a:lnTo>
                  <a:pt x="3543" y="1683"/>
                </a:lnTo>
                <a:lnTo>
                  <a:pt x="3544" y="1708"/>
                </a:lnTo>
                <a:lnTo>
                  <a:pt x="3546" y="1734"/>
                </a:lnTo>
                <a:lnTo>
                  <a:pt x="3550" y="1760"/>
                </a:lnTo>
                <a:lnTo>
                  <a:pt x="3554" y="1786"/>
                </a:lnTo>
                <a:lnTo>
                  <a:pt x="3554" y="1786"/>
                </a:lnTo>
                <a:lnTo>
                  <a:pt x="3559" y="1810"/>
                </a:lnTo>
                <a:lnTo>
                  <a:pt x="3564" y="1831"/>
                </a:lnTo>
                <a:lnTo>
                  <a:pt x="3571" y="1853"/>
                </a:lnTo>
                <a:lnTo>
                  <a:pt x="3577" y="1873"/>
                </a:lnTo>
                <a:lnTo>
                  <a:pt x="3585" y="1893"/>
                </a:lnTo>
                <a:lnTo>
                  <a:pt x="3592" y="1911"/>
                </a:lnTo>
                <a:lnTo>
                  <a:pt x="3601" y="1929"/>
                </a:lnTo>
                <a:lnTo>
                  <a:pt x="3610" y="1947"/>
                </a:lnTo>
                <a:lnTo>
                  <a:pt x="3620" y="1963"/>
                </a:lnTo>
                <a:lnTo>
                  <a:pt x="3631" y="1978"/>
                </a:lnTo>
                <a:lnTo>
                  <a:pt x="3641" y="1994"/>
                </a:lnTo>
                <a:lnTo>
                  <a:pt x="3652" y="2009"/>
                </a:lnTo>
                <a:lnTo>
                  <a:pt x="3665" y="2023"/>
                </a:lnTo>
                <a:lnTo>
                  <a:pt x="3677" y="2037"/>
                </a:lnTo>
                <a:lnTo>
                  <a:pt x="3690" y="2050"/>
                </a:lnTo>
                <a:lnTo>
                  <a:pt x="3704" y="2062"/>
                </a:lnTo>
                <a:lnTo>
                  <a:pt x="3732" y="2087"/>
                </a:lnTo>
                <a:lnTo>
                  <a:pt x="3763" y="2109"/>
                </a:lnTo>
                <a:lnTo>
                  <a:pt x="3795" y="2131"/>
                </a:lnTo>
                <a:lnTo>
                  <a:pt x="3828" y="2151"/>
                </a:lnTo>
                <a:lnTo>
                  <a:pt x="3863" y="2172"/>
                </a:lnTo>
                <a:lnTo>
                  <a:pt x="3899" y="2191"/>
                </a:lnTo>
                <a:lnTo>
                  <a:pt x="3976" y="2229"/>
                </a:lnTo>
                <a:lnTo>
                  <a:pt x="3976" y="2229"/>
                </a:lnTo>
                <a:lnTo>
                  <a:pt x="3945" y="2246"/>
                </a:lnTo>
                <a:lnTo>
                  <a:pt x="3916" y="2263"/>
                </a:lnTo>
                <a:lnTo>
                  <a:pt x="3890" y="2280"/>
                </a:lnTo>
                <a:lnTo>
                  <a:pt x="3864" y="2298"/>
                </a:lnTo>
                <a:lnTo>
                  <a:pt x="3840" y="2318"/>
                </a:lnTo>
                <a:lnTo>
                  <a:pt x="3817" y="2337"/>
                </a:lnTo>
                <a:lnTo>
                  <a:pt x="3797" y="2358"/>
                </a:lnTo>
                <a:lnTo>
                  <a:pt x="3778" y="2379"/>
                </a:lnTo>
                <a:lnTo>
                  <a:pt x="3761" y="2403"/>
                </a:lnTo>
                <a:lnTo>
                  <a:pt x="3754" y="2415"/>
                </a:lnTo>
                <a:lnTo>
                  <a:pt x="3746" y="2427"/>
                </a:lnTo>
                <a:lnTo>
                  <a:pt x="3739" y="2440"/>
                </a:lnTo>
                <a:lnTo>
                  <a:pt x="3733" y="2453"/>
                </a:lnTo>
                <a:lnTo>
                  <a:pt x="3728" y="2466"/>
                </a:lnTo>
                <a:lnTo>
                  <a:pt x="3723" y="2480"/>
                </a:lnTo>
                <a:lnTo>
                  <a:pt x="3718" y="2495"/>
                </a:lnTo>
                <a:lnTo>
                  <a:pt x="3714" y="2510"/>
                </a:lnTo>
                <a:lnTo>
                  <a:pt x="3711" y="2525"/>
                </a:lnTo>
                <a:lnTo>
                  <a:pt x="3708" y="2541"/>
                </a:lnTo>
                <a:lnTo>
                  <a:pt x="3706" y="2557"/>
                </a:lnTo>
                <a:lnTo>
                  <a:pt x="3705" y="2574"/>
                </a:lnTo>
                <a:lnTo>
                  <a:pt x="3704" y="2592"/>
                </a:lnTo>
                <a:lnTo>
                  <a:pt x="3703" y="2609"/>
                </a:lnTo>
                <a:lnTo>
                  <a:pt x="3703" y="2609"/>
                </a:lnTo>
                <a:lnTo>
                  <a:pt x="3704" y="2632"/>
                </a:lnTo>
                <a:lnTo>
                  <a:pt x="3707" y="2655"/>
                </a:lnTo>
                <a:lnTo>
                  <a:pt x="3711" y="2678"/>
                </a:lnTo>
                <a:lnTo>
                  <a:pt x="3716" y="2701"/>
                </a:lnTo>
                <a:lnTo>
                  <a:pt x="3729" y="2749"/>
                </a:lnTo>
                <a:lnTo>
                  <a:pt x="3736" y="2775"/>
                </a:lnTo>
                <a:lnTo>
                  <a:pt x="3742" y="2801"/>
                </a:lnTo>
                <a:lnTo>
                  <a:pt x="3749" y="2830"/>
                </a:lnTo>
                <a:lnTo>
                  <a:pt x="3753" y="2859"/>
                </a:lnTo>
                <a:lnTo>
                  <a:pt x="3757" y="2889"/>
                </a:lnTo>
                <a:lnTo>
                  <a:pt x="3758" y="2922"/>
                </a:lnTo>
                <a:lnTo>
                  <a:pt x="3758" y="2957"/>
                </a:lnTo>
                <a:lnTo>
                  <a:pt x="3757" y="2975"/>
                </a:lnTo>
                <a:lnTo>
                  <a:pt x="3755" y="2994"/>
                </a:lnTo>
                <a:lnTo>
                  <a:pt x="3753" y="3012"/>
                </a:lnTo>
                <a:lnTo>
                  <a:pt x="3750" y="3033"/>
                </a:lnTo>
                <a:lnTo>
                  <a:pt x="3745" y="3053"/>
                </a:lnTo>
                <a:lnTo>
                  <a:pt x="3741" y="3073"/>
                </a:lnTo>
                <a:lnTo>
                  <a:pt x="3741" y="3073"/>
                </a:lnTo>
                <a:lnTo>
                  <a:pt x="3741" y="3075"/>
                </a:lnTo>
                <a:lnTo>
                  <a:pt x="3741" y="3076"/>
                </a:lnTo>
                <a:lnTo>
                  <a:pt x="3743" y="3076"/>
                </a:lnTo>
                <a:lnTo>
                  <a:pt x="3745" y="3078"/>
                </a:lnTo>
                <a:lnTo>
                  <a:pt x="3753" y="3075"/>
                </a:lnTo>
                <a:lnTo>
                  <a:pt x="3762" y="3073"/>
                </a:lnTo>
                <a:lnTo>
                  <a:pt x="3785" y="3063"/>
                </a:lnTo>
                <a:lnTo>
                  <a:pt x="3814" y="3051"/>
                </a:lnTo>
                <a:lnTo>
                  <a:pt x="3842" y="3036"/>
                </a:lnTo>
                <a:lnTo>
                  <a:pt x="3867" y="3022"/>
                </a:lnTo>
                <a:lnTo>
                  <a:pt x="3886" y="3011"/>
                </a:lnTo>
                <a:lnTo>
                  <a:pt x="3891" y="3007"/>
                </a:lnTo>
                <a:lnTo>
                  <a:pt x="3894" y="3005"/>
                </a:lnTo>
                <a:lnTo>
                  <a:pt x="3894" y="3005"/>
                </a:lnTo>
                <a:lnTo>
                  <a:pt x="3903" y="2981"/>
                </a:lnTo>
                <a:lnTo>
                  <a:pt x="3910" y="2958"/>
                </a:lnTo>
                <a:lnTo>
                  <a:pt x="3916" y="2934"/>
                </a:lnTo>
                <a:lnTo>
                  <a:pt x="3921" y="2910"/>
                </a:lnTo>
                <a:lnTo>
                  <a:pt x="3925" y="2886"/>
                </a:lnTo>
                <a:lnTo>
                  <a:pt x="3928" y="2863"/>
                </a:lnTo>
                <a:lnTo>
                  <a:pt x="3930" y="2840"/>
                </a:lnTo>
                <a:lnTo>
                  <a:pt x="3932" y="2818"/>
                </a:lnTo>
                <a:lnTo>
                  <a:pt x="3932" y="2779"/>
                </a:lnTo>
                <a:lnTo>
                  <a:pt x="3931" y="2748"/>
                </a:lnTo>
                <a:lnTo>
                  <a:pt x="3928" y="2721"/>
                </a:lnTo>
                <a:lnTo>
                  <a:pt x="3928" y="2721"/>
                </a:lnTo>
                <a:lnTo>
                  <a:pt x="3939" y="2730"/>
                </a:lnTo>
                <a:lnTo>
                  <a:pt x="3947" y="2741"/>
                </a:lnTo>
                <a:lnTo>
                  <a:pt x="3954" y="2753"/>
                </a:lnTo>
                <a:lnTo>
                  <a:pt x="3960" y="2767"/>
                </a:lnTo>
                <a:lnTo>
                  <a:pt x="3964" y="2782"/>
                </a:lnTo>
                <a:lnTo>
                  <a:pt x="3968" y="2797"/>
                </a:lnTo>
                <a:lnTo>
                  <a:pt x="3971" y="2814"/>
                </a:lnTo>
                <a:lnTo>
                  <a:pt x="3973" y="2830"/>
                </a:lnTo>
                <a:lnTo>
                  <a:pt x="3975" y="2847"/>
                </a:lnTo>
                <a:lnTo>
                  <a:pt x="3976" y="2865"/>
                </a:lnTo>
                <a:lnTo>
                  <a:pt x="3976" y="2881"/>
                </a:lnTo>
                <a:lnTo>
                  <a:pt x="3975" y="2899"/>
                </a:lnTo>
                <a:lnTo>
                  <a:pt x="3971" y="2930"/>
                </a:lnTo>
                <a:lnTo>
                  <a:pt x="3965" y="2959"/>
                </a:lnTo>
                <a:lnTo>
                  <a:pt x="3965" y="2959"/>
                </a:lnTo>
                <a:lnTo>
                  <a:pt x="3982" y="2950"/>
                </a:lnTo>
                <a:lnTo>
                  <a:pt x="3998" y="2938"/>
                </a:lnTo>
                <a:lnTo>
                  <a:pt x="4016" y="2925"/>
                </a:lnTo>
                <a:lnTo>
                  <a:pt x="4036" y="2911"/>
                </a:lnTo>
                <a:lnTo>
                  <a:pt x="4053" y="2896"/>
                </a:lnTo>
                <a:lnTo>
                  <a:pt x="4061" y="2888"/>
                </a:lnTo>
                <a:lnTo>
                  <a:pt x="4068" y="2881"/>
                </a:lnTo>
                <a:lnTo>
                  <a:pt x="4072" y="2874"/>
                </a:lnTo>
                <a:lnTo>
                  <a:pt x="4075" y="2868"/>
                </a:lnTo>
                <a:lnTo>
                  <a:pt x="4075" y="2868"/>
                </a:lnTo>
                <a:lnTo>
                  <a:pt x="4083" y="2838"/>
                </a:lnTo>
                <a:lnTo>
                  <a:pt x="4090" y="2810"/>
                </a:lnTo>
                <a:lnTo>
                  <a:pt x="4094" y="2783"/>
                </a:lnTo>
                <a:lnTo>
                  <a:pt x="4096" y="2757"/>
                </a:lnTo>
                <a:lnTo>
                  <a:pt x="4096" y="2733"/>
                </a:lnTo>
                <a:lnTo>
                  <a:pt x="4095" y="2709"/>
                </a:lnTo>
                <a:lnTo>
                  <a:pt x="4093" y="2687"/>
                </a:lnTo>
                <a:lnTo>
                  <a:pt x="4090" y="2665"/>
                </a:lnTo>
                <a:lnTo>
                  <a:pt x="4085" y="2645"/>
                </a:lnTo>
                <a:lnTo>
                  <a:pt x="4080" y="2626"/>
                </a:lnTo>
                <a:lnTo>
                  <a:pt x="4075" y="2607"/>
                </a:lnTo>
                <a:lnTo>
                  <a:pt x="4069" y="2590"/>
                </a:lnTo>
                <a:lnTo>
                  <a:pt x="4055" y="2556"/>
                </a:lnTo>
                <a:lnTo>
                  <a:pt x="4043" y="2524"/>
                </a:lnTo>
                <a:lnTo>
                  <a:pt x="4043" y="2524"/>
                </a:lnTo>
                <a:lnTo>
                  <a:pt x="4038" y="2509"/>
                </a:lnTo>
                <a:lnTo>
                  <a:pt x="4035" y="2494"/>
                </a:lnTo>
                <a:lnTo>
                  <a:pt x="4034" y="2479"/>
                </a:lnTo>
                <a:lnTo>
                  <a:pt x="4035" y="2464"/>
                </a:lnTo>
                <a:lnTo>
                  <a:pt x="4037" y="2450"/>
                </a:lnTo>
                <a:lnTo>
                  <a:pt x="4041" y="2435"/>
                </a:lnTo>
                <a:lnTo>
                  <a:pt x="4046" y="2421"/>
                </a:lnTo>
                <a:lnTo>
                  <a:pt x="4053" y="2408"/>
                </a:lnTo>
                <a:lnTo>
                  <a:pt x="4061" y="2395"/>
                </a:lnTo>
                <a:lnTo>
                  <a:pt x="4071" y="2381"/>
                </a:lnTo>
                <a:lnTo>
                  <a:pt x="4081" y="2369"/>
                </a:lnTo>
                <a:lnTo>
                  <a:pt x="4092" y="2358"/>
                </a:lnTo>
                <a:lnTo>
                  <a:pt x="4103" y="2346"/>
                </a:lnTo>
                <a:lnTo>
                  <a:pt x="4117" y="2335"/>
                </a:lnTo>
                <a:lnTo>
                  <a:pt x="4130" y="2326"/>
                </a:lnTo>
                <a:lnTo>
                  <a:pt x="4145" y="2317"/>
                </a:lnTo>
                <a:lnTo>
                  <a:pt x="4145" y="2317"/>
                </a:lnTo>
                <a:lnTo>
                  <a:pt x="4180" y="2336"/>
                </a:lnTo>
                <a:lnTo>
                  <a:pt x="4215" y="2357"/>
                </a:lnTo>
                <a:lnTo>
                  <a:pt x="4251" y="2378"/>
                </a:lnTo>
                <a:lnTo>
                  <a:pt x="4286" y="2402"/>
                </a:lnTo>
                <a:lnTo>
                  <a:pt x="4286" y="2402"/>
                </a:lnTo>
                <a:lnTo>
                  <a:pt x="4307" y="2416"/>
                </a:lnTo>
                <a:lnTo>
                  <a:pt x="4341" y="2441"/>
                </a:lnTo>
                <a:lnTo>
                  <a:pt x="4361" y="2456"/>
                </a:lnTo>
                <a:lnTo>
                  <a:pt x="4382" y="2474"/>
                </a:lnTo>
                <a:lnTo>
                  <a:pt x="4405" y="2494"/>
                </a:lnTo>
                <a:lnTo>
                  <a:pt x="4430" y="2515"/>
                </a:lnTo>
                <a:lnTo>
                  <a:pt x="4453" y="2539"/>
                </a:lnTo>
                <a:lnTo>
                  <a:pt x="4478" y="2563"/>
                </a:lnTo>
                <a:lnTo>
                  <a:pt x="4501" y="2590"/>
                </a:lnTo>
                <a:lnTo>
                  <a:pt x="4524" y="2618"/>
                </a:lnTo>
                <a:lnTo>
                  <a:pt x="4545" y="2647"/>
                </a:lnTo>
                <a:lnTo>
                  <a:pt x="4564" y="2678"/>
                </a:lnTo>
                <a:lnTo>
                  <a:pt x="4574" y="2693"/>
                </a:lnTo>
                <a:lnTo>
                  <a:pt x="4582" y="2709"/>
                </a:lnTo>
                <a:lnTo>
                  <a:pt x="4590" y="2726"/>
                </a:lnTo>
                <a:lnTo>
                  <a:pt x="4596" y="2742"/>
                </a:lnTo>
                <a:lnTo>
                  <a:pt x="4596" y="2742"/>
                </a:lnTo>
                <a:lnTo>
                  <a:pt x="4606" y="2768"/>
                </a:lnTo>
                <a:lnTo>
                  <a:pt x="4616" y="2792"/>
                </a:lnTo>
                <a:lnTo>
                  <a:pt x="4624" y="2817"/>
                </a:lnTo>
                <a:lnTo>
                  <a:pt x="4630" y="2840"/>
                </a:lnTo>
                <a:lnTo>
                  <a:pt x="4636" y="2864"/>
                </a:lnTo>
                <a:lnTo>
                  <a:pt x="4641" y="2886"/>
                </a:lnTo>
                <a:lnTo>
                  <a:pt x="4645" y="2908"/>
                </a:lnTo>
                <a:lnTo>
                  <a:pt x="4649" y="2928"/>
                </a:lnTo>
                <a:lnTo>
                  <a:pt x="4651" y="2949"/>
                </a:lnTo>
                <a:lnTo>
                  <a:pt x="4653" y="2968"/>
                </a:lnTo>
                <a:lnTo>
                  <a:pt x="4654" y="2987"/>
                </a:lnTo>
                <a:lnTo>
                  <a:pt x="4655" y="3005"/>
                </a:lnTo>
                <a:lnTo>
                  <a:pt x="4654" y="3039"/>
                </a:lnTo>
                <a:lnTo>
                  <a:pt x="4652" y="3070"/>
                </a:lnTo>
                <a:lnTo>
                  <a:pt x="4648" y="3099"/>
                </a:lnTo>
                <a:lnTo>
                  <a:pt x="4642" y="3126"/>
                </a:lnTo>
                <a:lnTo>
                  <a:pt x="4635" y="3149"/>
                </a:lnTo>
                <a:lnTo>
                  <a:pt x="4628" y="3171"/>
                </a:lnTo>
                <a:lnTo>
                  <a:pt x="4620" y="3189"/>
                </a:lnTo>
                <a:lnTo>
                  <a:pt x="4612" y="3206"/>
                </a:lnTo>
                <a:lnTo>
                  <a:pt x="4603" y="3221"/>
                </a:lnTo>
                <a:lnTo>
                  <a:pt x="4596" y="3232"/>
                </a:lnTo>
                <a:lnTo>
                  <a:pt x="4596" y="3232"/>
                </a:lnTo>
                <a:lnTo>
                  <a:pt x="4582" y="3252"/>
                </a:lnTo>
                <a:lnTo>
                  <a:pt x="4568" y="3273"/>
                </a:lnTo>
                <a:lnTo>
                  <a:pt x="4553" y="3291"/>
                </a:lnTo>
                <a:lnTo>
                  <a:pt x="4538" y="3310"/>
                </a:lnTo>
                <a:lnTo>
                  <a:pt x="4522" y="3327"/>
                </a:lnTo>
                <a:lnTo>
                  <a:pt x="4505" y="3343"/>
                </a:lnTo>
                <a:lnTo>
                  <a:pt x="4487" y="3359"/>
                </a:lnTo>
                <a:lnTo>
                  <a:pt x="4469" y="3373"/>
                </a:lnTo>
                <a:lnTo>
                  <a:pt x="4450" y="3386"/>
                </a:lnTo>
                <a:lnTo>
                  <a:pt x="4430" y="3398"/>
                </a:lnTo>
                <a:lnTo>
                  <a:pt x="4409" y="3409"/>
                </a:lnTo>
                <a:lnTo>
                  <a:pt x="4388" y="3418"/>
                </a:lnTo>
                <a:lnTo>
                  <a:pt x="4364" y="3426"/>
                </a:lnTo>
                <a:lnTo>
                  <a:pt x="4341" y="3433"/>
                </a:lnTo>
                <a:lnTo>
                  <a:pt x="4316" y="3438"/>
                </a:lnTo>
                <a:lnTo>
                  <a:pt x="4290" y="3441"/>
                </a:lnTo>
                <a:lnTo>
                  <a:pt x="4290" y="3441"/>
                </a:lnTo>
                <a:lnTo>
                  <a:pt x="4283" y="3440"/>
                </a:lnTo>
                <a:lnTo>
                  <a:pt x="4275" y="3440"/>
                </a:lnTo>
                <a:lnTo>
                  <a:pt x="4275" y="3440"/>
                </a:lnTo>
                <a:lnTo>
                  <a:pt x="4242" y="3441"/>
                </a:lnTo>
                <a:lnTo>
                  <a:pt x="4213" y="3441"/>
                </a:lnTo>
                <a:lnTo>
                  <a:pt x="4185" y="3440"/>
                </a:lnTo>
                <a:lnTo>
                  <a:pt x="4159" y="3437"/>
                </a:lnTo>
                <a:lnTo>
                  <a:pt x="4159" y="3437"/>
                </a:lnTo>
                <a:lnTo>
                  <a:pt x="4131" y="3432"/>
                </a:lnTo>
                <a:lnTo>
                  <a:pt x="4103" y="3427"/>
                </a:lnTo>
                <a:lnTo>
                  <a:pt x="4077" y="3420"/>
                </a:lnTo>
                <a:lnTo>
                  <a:pt x="4052" y="3413"/>
                </a:lnTo>
                <a:lnTo>
                  <a:pt x="4052" y="3413"/>
                </a:lnTo>
                <a:lnTo>
                  <a:pt x="4009" y="3398"/>
                </a:lnTo>
                <a:lnTo>
                  <a:pt x="3965" y="3379"/>
                </a:lnTo>
                <a:lnTo>
                  <a:pt x="3965" y="3379"/>
                </a:lnTo>
                <a:lnTo>
                  <a:pt x="3925" y="3359"/>
                </a:lnTo>
                <a:lnTo>
                  <a:pt x="3874" y="3331"/>
                </a:lnTo>
                <a:lnTo>
                  <a:pt x="3846" y="3314"/>
                </a:lnTo>
                <a:lnTo>
                  <a:pt x="3815" y="3294"/>
                </a:lnTo>
                <a:lnTo>
                  <a:pt x="3782" y="3274"/>
                </a:lnTo>
                <a:lnTo>
                  <a:pt x="3748" y="3250"/>
                </a:lnTo>
                <a:lnTo>
                  <a:pt x="3712" y="3226"/>
                </a:lnTo>
                <a:lnTo>
                  <a:pt x="3676" y="3198"/>
                </a:lnTo>
                <a:lnTo>
                  <a:pt x="3638" y="3170"/>
                </a:lnTo>
                <a:lnTo>
                  <a:pt x="3601" y="3139"/>
                </a:lnTo>
                <a:lnTo>
                  <a:pt x="3563" y="3106"/>
                </a:lnTo>
                <a:lnTo>
                  <a:pt x="3526" y="3071"/>
                </a:lnTo>
                <a:lnTo>
                  <a:pt x="3488" y="3035"/>
                </a:lnTo>
                <a:lnTo>
                  <a:pt x="3451" y="2997"/>
                </a:lnTo>
                <a:lnTo>
                  <a:pt x="3451" y="2997"/>
                </a:lnTo>
                <a:lnTo>
                  <a:pt x="3394" y="2933"/>
                </a:lnTo>
                <a:lnTo>
                  <a:pt x="3342" y="2874"/>
                </a:lnTo>
                <a:lnTo>
                  <a:pt x="3295" y="2819"/>
                </a:lnTo>
                <a:lnTo>
                  <a:pt x="3253" y="2769"/>
                </a:lnTo>
                <a:lnTo>
                  <a:pt x="3215" y="2722"/>
                </a:lnTo>
                <a:lnTo>
                  <a:pt x="3180" y="2679"/>
                </a:lnTo>
                <a:lnTo>
                  <a:pt x="3120" y="2602"/>
                </a:lnTo>
                <a:lnTo>
                  <a:pt x="3120" y="2602"/>
                </a:lnTo>
                <a:lnTo>
                  <a:pt x="3138" y="2609"/>
                </a:lnTo>
                <a:lnTo>
                  <a:pt x="3156" y="2615"/>
                </a:lnTo>
                <a:lnTo>
                  <a:pt x="3175" y="2620"/>
                </a:lnTo>
                <a:lnTo>
                  <a:pt x="3193" y="2625"/>
                </a:lnTo>
                <a:lnTo>
                  <a:pt x="3211" y="2628"/>
                </a:lnTo>
                <a:lnTo>
                  <a:pt x="3229" y="2630"/>
                </a:lnTo>
                <a:lnTo>
                  <a:pt x="3262" y="2633"/>
                </a:lnTo>
                <a:lnTo>
                  <a:pt x="3289" y="2633"/>
                </a:lnTo>
                <a:lnTo>
                  <a:pt x="3312" y="2632"/>
                </a:lnTo>
                <a:lnTo>
                  <a:pt x="3332" y="2630"/>
                </a:lnTo>
                <a:lnTo>
                  <a:pt x="3332" y="2630"/>
                </a:lnTo>
                <a:lnTo>
                  <a:pt x="3336" y="2580"/>
                </a:lnTo>
                <a:lnTo>
                  <a:pt x="3338" y="2535"/>
                </a:lnTo>
                <a:lnTo>
                  <a:pt x="3340" y="2495"/>
                </a:lnTo>
                <a:lnTo>
                  <a:pt x="3346" y="2360"/>
                </a:lnTo>
                <a:lnTo>
                  <a:pt x="3346" y="2360"/>
                </a:lnTo>
                <a:lnTo>
                  <a:pt x="3349" y="2323"/>
                </a:lnTo>
                <a:lnTo>
                  <a:pt x="3351" y="2288"/>
                </a:lnTo>
                <a:lnTo>
                  <a:pt x="3352" y="2251"/>
                </a:lnTo>
                <a:lnTo>
                  <a:pt x="3352" y="2251"/>
                </a:lnTo>
                <a:lnTo>
                  <a:pt x="3340" y="2250"/>
                </a:lnTo>
                <a:lnTo>
                  <a:pt x="3307" y="2246"/>
                </a:lnTo>
                <a:lnTo>
                  <a:pt x="3285" y="2243"/>
                </a:lnTo>
                <a:lnTo>
                  <a:pt x="3260" y="2238"/>
                </a:lnTo>
                <a:lnTo>
                  <a:pt x="3233" y="2233"/>
                </a:lnTo>
                <a:lnTo>
                  <a:pt x="3206" y="2226"/>
                </a:lnTo>
                <a:lnTo>
                  <a:pt x="3176" y="2217"/>
                </a:lnTo>
                <a:lnTo>
                  <a:pt x="3147" y="2206"/>
                </a:lnTo>
                <a:lnTo>
                  <a:pt x="3120" y="2194"/>
                </a:lnTo>
                <a:lnTo>
                  <a:pt x="3106" y="2188"/>
                </a:lnTo>
                <a:lnTo>
                  <a:pt x="3093" y="2181"/>
                </a:lnTo>
                <a:lnTo>
                  <a:pt x="3081" y="2173"/>
                </a:lnTo>
                <a:lnTo>
                  <a:pt x="3070" y="2164"/>
                </a:lnTo>
                <a:lnTo>
                  <a:pt x="3058" y="2155"/>
                </a:lnTo>
                <a:lnTo>
                  <a:pt x="3049" y="2146"/>
                </a:lnTo>
                <a:lnTo>
                  <a:pt x="3040" y="2136"/>
                </a:lnTo>
                <a:lnTo>
                  <a:pt x="3032" y="2125"/>
                </a:lnTo>
                <a:lnTo>
                  <a:pt x="3025" y="2113"/>
                </a:lnTo>
                <a:lnTo>
                  <a:pt x="3019" y="2101"/>
                </a:lnTo>
                <a:lnTo>
                  <a:pt x="3019" y="2101"/>
                </a:lnTo>
                <a:lnTo>
                  <a:pt x="3030" y="2107"/>
                </a:lnTo>
                <a:lnTo>
                  <a:pt x="3042" y="2112"/>
                </a:lnTo>
                <a:lnTo>
                  <a:pt x="3059" y="2119"/>
                </a:lnTo>
                <a:lnTo>
                  <a:pt x="3081" y="2127"/>
                </a:lnTo>
                <a:lnTo>
                  <a:pt x="3106" y="2134"/>
                </a:lnTo>
                <a:lnTo>
                  <a:pt x="3136" y="2139"/>
                </a:lnTo>
                <a:lnTo>
                  <a:pt x="3152" y="2141"/>
                </a:lnTo>
                <a:lnTo>
                  <a:pt x="3169" y="2142"/>
                </a:lnTo>
                <a:lnTo>
                  <a:pt x="3169" y="2142"/>
                </a:lnTo>
                <a:lnTo>
                  <a:pt x="3201" y="2143"/>
                </a:lnTo>
                <a:lnTo>
                  <a:pt x="3234" y="2143"/>
                </a:lnTo>
                <a:lnTo>
                  <a:pt x="3266" y="2141"/>
                </a:lnTo>
                <a:lnTo>
                  <a:pt x="3295" y="2139"/>
                </a:lnTo>
                <a:lnTo>
                  <a:pt x="3340" y="2133"/>
                </a:lnTo>
                <a:lnTo>
                  <a:pt x="3357" y="2131"/>
                </a:lnTo>
                <a:lnTo>
                  <a:pt x="3357" y="2131"/>
                </a:lnTo>
                <a:lnTo>
                  <a:pt x="3359" y="2125"/>
                </a:lnTo>
                <a:lnTo>
                  <a:pt x="3361" y="2113"/>
                </a:lnTo>
                <a:lnTo>
                  <a:pt x="3364" y="2083"/>
                </a:lnTo>
                <a:lnTo>
                  <a:pt x="3367" y="2043"/>
                </a:lnTo>
                <a:lnTo>
                  <a:pt x="3369" y="1999"/>
                </a:lnTo>
                <a:lnTo>
                  <a:pt x="3373" y="1919"/>
                </a:lnTo>
                <a:lnTo>
                  <a:pt x="3375" y="1884"/>
                </a:lnTo>
                <a:lnTo>
                  <a:pt x="3375" y="1884"/>
                </a:lnTo>
                <a:lnTo>
                  <a:pt x="3376" y="1856"/>
                </a:lnTo>
                <a:lnTo>
                  <a:pt x="3377" y="1816"/>
                </a:lnTo>
                <a:lnTo>
                  <a:pt x="3377" y="1767"/>
                </a:lnTo>
                <a:lnTo>
                  <a:pt x="3377" y="1767"/>
                </a:lnTo>
                <a:lnTo>
                  <a:pt x="3369" y="1769"/>
                </a:lnTo>
                <a:lnTo>
                  <a:pt x="3359" y="1770"/>
                </a:lnTo>
                <a:lnTo>
                  <a:pt x="3338" y="1772"/>
                </a:lnTo>
                <a:lnTo>
                  <a:pt x="3315" y="1771"/>
                </a:lnTo>
                <a:lnTo>
                  <a:pt x="3290" y="1769"/>
                </a:lnTo>
                <a:lnTo>
                  <a:pt x="3264" y="1766"/>
                </a:lnTo>
                <a:lnTo>
                  <a:pt x="3236" y="1762"/>
                </a:lnTo>
                <a:lnTo>
                  <a:pt x="3208" y="1756"/>
                </a:lnTo>
                <a:lnTo>
                  <a:pt x="3178" y="1748"/>
                </a:lnTo>
                <a:lnTo>
                  <a:pt x="3178" y="1748"/>
                </a:lnTo>
                <a:lnTo>
                  <a:pt x="3158" y="1742"/>
                </a:lnTo>
                <a:lnTo>
                  <a:pt x="3135" y="1733"/>
                </a:lnTo>
                <a:lnTo>
                  <a:pt x="3112" y="1721"/>
                </a:lnTo>
                <a:lnTo>
                  <a:pt x="3088" y="1706"/>
                </a:lnTo>
                <a:lnTo>
                  <a:pt x="3064" y="1690"/>
                </a:lnTo>
                <a:lnTo>
                  <a:pt x="3053" y="1681"/>
                </a:lnTo>
                <a:lnTo>
                  <a:pt x="3043" y="1672"/>
                </a:lnTo>
                <a:lnTo>
                  <a:pt x="3034" y="1661"/>
                </a:lnTo>
                <a:lnTo>
                  <a:pt x="3025" y="1652"/>
                </a:lnTo>
                <a:lnTo>
                  <a:pt x="3017" y="1642"/>
                </a:lnTo>
                <a:lnTo>
                  <a:pt x="3010" y="1631"/>
                </a:lnTo>
                <a:lnTo>
                  <a:pt x="3010" y="1631"/>
                </a:lnTo>
                <a:lnTo>
                  <a:pt x="3022" y="1636"/>
                </a:lnTo>
                <a:lnTo>
                  <a:pt x="3035" y="1640"/>
                </a:lnTo>
                <a:lnTo>
                  <a:pt x="3052" y="1646"/>
                </a:lnTo>
                <a:lnTo>
                  <a:pt x="3075" y="1652"/>
                </a:lnTo>
                <a:lnTo>
                  <a:pt x="3101" y="1658"/>
                </a:lnTo>
                <a:lnTo>
                  <a:pt x="3132" y="1665"/>
                </a:lnTo>
                <a:lnTo>
                  <a:pt x="3167" y="1670"/>
                </a:lnTo>
                <a:lnTo>
                  <a:pt x="3167" y="1670"/>
                </a:lnTo>
                <a:lnTo>
                  <a:pt x="3187" y="1672"/>
                </a:lnTo>
                <a:lnTo>
                  <a:pt x="3207" y="1673"/>
                </a:lnTo>
                <a:lnTo>
                  <a:pt x="3226" y="1674"/>
                </a:lnTo>
                <a:lnTo>
                  <a:pt x="3245" y="1674"/>
                </a:lnTo>
                <a:lnTo>
                  <a:pt x="3283" y="1672"/>
                </a:lnTo>
                <a:lnTo>
                  <a:pt x="3317" y="1669"/>
                </a:lnTo>
                <a:lnTo>
                  <a:pt x="3346" y="1663"/>
                </a:lnTo>
                <a:lnTo>
                  <a:pt x="3369" y="1658"/>
                </a:lnTo>
                <a:lnTo>
                  <a:pt x="3377" y="1655"/>
                </a:lnTo>
                <a:lnTo>
                  <a:pt x="3383" y="1653"/>
                </a:lnTo>
                <a:lnTo>
                  <a:pt x="3388" y="1650"/>
                </a:lnTo>
                <a:lnTo>
                  <a:pt x="3390" y="1647"/>
                </a:lnTo>
                <a:lnTo>
                  <a:pt x="3390" y="1647"/>
                </a:lnTo>
                <a:lnTo>
                  <a:pt x="3392" y="1621"/>
                </a:lnTo>
                <a:lnTo>
                  <a:pt x="3393" y="1587"/>
                </a:lnTo>
                <a:lnTo>
                  <a:pt x="3394" y="1510"/>
                </a:lnTo>
                <a:lnTo>
                  <a:pt x="3394" y="1412"/>
                </a:lnTo>
                <a:lnTo>
                  <a:pt x="3394" y="1412"/>
                </a:lnTo>
                <a:lnTo>
                  <a:pt x="3399" y="1348"/>
                </a:lnTo>
                <a:lnTo>
                  <a:pt x="3400" y="1304"/>
                </a:lnTo>
                <a:lnTo>
                  <a:pt x="3400" y="1289"/>
                </a:lnTo>
                <a:lnTo>
                  <a:pt x="3399" y="1285"/>
                </a:lnTo>
                <a:lnTo>
                  <a:pt x="3398" y="1284"/>
                </a:lnTo>
                <a:lnTo>
                  <a:pt x="3398" y="1284"/>
                </a:lnTo>
                <a:lnTo>
                  <a:pt x="3392" y="1284"/>
                </a:lnTo>
                <a:lnTo>
                  <a:pt x="3381" y="1285"/>
                </a:lnTo>
                <a:lnTo>
                  <a:pt x="3368" y="1285"/>
                </a:lnTo>
                <a:lnTo>
                  <a:pt x="3354" y="1284"/>
                </a:lnTo>
                <a:lnTo>
                  <a:pt x="3336" y="1282"/>
                </a:lnTo>
                <a:lnTo>
                  <a:pt x="3317" y="1279"/>
                </a:lnTo>
                <a:lnTo>
                  <a:pt x="3297" y="1274"/>
                </a:lnTo>
                <a:lnTo>
                  <a:pt x="3274" y="1269"/>
                </a:lnTo>
                <a:lnTo>
                  <a:pt x="3251" y="1261"/>
                </a:lnTo>
                <a:lnTo>
                  <a:pt x="3226" y="1251"/>
                </a:lnTo>
                <a:lnTo>
                  <a:pt x="3200" y="1240"/>
                </a:lnTo>
                <a:lnTo>
                  <a:pt x="3175" y="1226"/>
                </a:lnTo>
                <a:lnTo>
                  <a:pt x="3149" y="1210"/>
                </a:lnTo>
                <a:lnTo>
                  <a:pt x="3123" y="1191"/>
                </a:lnTo>
                <a:lnTo>
                  <a:pt x="3110" y="1181"/>
                </a:lnTo>
                <a:lnTo>
                  <a:pt x="3097" y="1170"/>
                </a:lnTo>
                <a:lnTo>
                  <a:pt x="3085" y="1157"/>
                </a:lnTo>
                <a:lnTo>
                  <a:pt x="3073" y="1145"/>
                </a:lnTo>
                <a:lnTo>
                  <a:pt x="3073" y="1145"/>
                </a:lnTo>
                <a:lnTo>
                  <a:pt x="3071" y="1143"/>
                </a:lnTo>
                <a:lnTo>
                  <a:pt x="3065" y="1138"/>
                </a:lnTo>
                <a:lnTo>
                  <a:pt x="3059" y="1129"/>
                </a:lnTo>
                <a:lnTo>
                  <a:pt x="3056" y="1123"/>
                </a:lnTo>
                <a:lnTo>
                  <a:pt x="3053" y="1116"/>
                </a:lnTo>
                <a:lnTo>
                  <a:pt x="3051" y="1109"/>
                </a:lnTo>
                <a:lnTo>
                  <a:pt x="3050" y="1101"/>
                </a:lnTo>
                <a:lnTo>
                  <a:pt x="3049" y="1092"/>
                </a:lnTo>
                <a:lnTo>
                  <a:pt x="3050" y="1082"/>
                </a:lnTo>
                <a:lnTo>
                  <a:pt x="3053" y="1072"/>
                </a:lnTo>
                <a:lnTo>
                  <a:pt x="3056" y="1060"/>
                </a:lnTo>
                <a:lnTo>
                  <a:pt x="3062" y="1048"/>
                </a:lnTo>
                <a:lnTo>
                  <a:pt x="3071" y="1035"/>
                </a:lnTo>
                <a:lnTo>
                  <a:pt x="3071" y="1035"/>
                </a:lnTo>
                <a:lnTo>
                  <a:pt x="2806" y="916"/>
                </a:lnTo>
                <a:lnTo>
                  <a:pt x="2806" y="916"/>
                </a:lnTo>
                <a:lnTo>
                  <a:pt x="2815" y="907"/>
                </a:lnTo>
                <a:lnTo>
                  <a:pt x="2824" y="896"/>
                </a:lnTo>
                <a:lnTo>
                  <a:pt x="2834" y="881"/>
                </a:lnTo>
                <a:lnTo>
                  <a:pt x="2845" y="865"/>
                </a:lnTo>
                <a:lnTo>
                  <a:pt x="2850" y="856"/>
                </a:lnTo>
                <a:lnTo>
                  <a:pt x="2854" y="847"/>
                </a:lnTo>
                <a:lnTo>
                  <a:pt x="2858" y="836"/>
                </a:lnTo>
                <a:lnTo>
                  <a:pt x="2861" y="826"/>
                </a:lnTo>
                <a:lnTo>
                  <a:pt x="2863" y="816"/>
                </a:lnTo>
                <a:lnTo>
                  <a:pt x="2863" y="806"/>
                </a:lnTo>
                <a:lnTo>
                  <a:pt x="2863" y="806"/>
                </a:lnTo>
                <a:lnTo>
                  <a:pt x="2863" y="794"/>
                </a:lnTo>
                <a:lnTo>
                  <a:pt x="2860" y="784"/>
                </a:lnTo>
                <a:lnTo>
                  <a:pt x="2855" y="774"/>
                </a:lnTo>
                <a:lnTo>
                  <a:pt x="2849" y="765"/>
                </a:lnTo>
                <a:lnTo>
                  <a:pt x="2841" y="756"/>
                </a:lnTo>
                <a:lnTo>
                  <a:pt x="2830" y="748"/>
                </a:lnTo>
                <a:lnTo>
                  <a:pt x="2820" y="741"/>
                </a:lnTo>
                <a:lnTo>
                  <a:pt x="2808" y="735"/>
                </a:lnTo>
                <a:lnTo>
                  <a:pt x="2795" y="730"/>
                </a:lnTo>
                <a:lnTo>
                  <a:pt x="2781" y="726"/>
                </a:lnTo>
                <a:lnTo>
                  <a:pt x="2767" y="722"/>
                </a:lnTo>
                <a:lnTo>
                  <a:pt x="2753" y="720"/>
                </a:lnTo>
                <a:lnTo>
                  <a:pt x="2738" y="718"/>
                </a:lnTo>
                <a:lnTo>
                  <a:pt x="2723" y="718"/>
                </a:lnTo>
                <a:lnTo>
                  <a:pt x="2709" y="719"/>
                </a:lnTo>
                <a:lnTo>
                  <a:pt x="2694" y="721"/>
                </a:lnTo>
                <a:lnTo>
                  <a:pt x="2694" y="721"/>
                </a:lnTo>
                <a:lnTo>
                  <a:pt x="2681" y="724"/>
                </a:lnTo>
                <a:lnTo>
                  <a:pt x="2669" y="728"/>
                </a:lnTo>
                <a:lnTo>
                  <a:pt x="2656" y="733"/>
                </a:lnTo>
                <a:lnTo>
                  <a:pt x="2644" y="739"/>
                </a:lnTo>
                <a:lnTo>
                  <a:pt x="2634" y="746"/>
                </a:lnTo>
                <a:lnTo>
                  <a:pt x="2623" y="754"/>
                </a:lnTo>
                <a:lnTo>
                  <a:pt x="2604" y="769"/>
                </a:lnTo>
                <a:lnTo>
                  <a:pt x="2589" y="784"/>
                </a:lnTo>
                <a:lnTo>
                  <a:pt x="2578" y="796"/>
                </a:lnTo>
                <a:lnTo>
                  <a:pt x="2569" y="809"/>
                </a:lnTo>
                <a:lnTo>
                  <a:pt x="2238" y="662"/>
                </a:lnTo>
                <a:lnTo>
                  <a:pt x="1977" y="925"/>
                </a:lnTo>
                <a:lnTo>
                  <a:pt x="1977" y="925"/>
                </a:lnTo>
                <a:lnTo>
                  <a:pt x="1972" y="930"/>
                </a:lnTo>
                <a:lnTo>
                  <a:pt x="1966" y="942"/>
                </a:lnTo>
                <a:lnTo>
                  <a:pt x="1963" y="949"/>
                </a:lnTo>
                <a:lnTo>
                  <a:pt x="1961" y="957"/>
                </a:lnTo>
                <a:lnTo>
                  <a:pt x="1960" y="966"/>
                </a:lnTo>
                <a:lnTo>
                  <a:pt x="1960" y="975"/>
                </a:lnTo>
                <a:lnTo>
                  <a:pt x="1964" y="999"/>
                </a:lnTo>
                <a:lnTo>
                  <a:pt x="1964" y="999"/>
                </a:lnTo>
                <a:lnTo>
                  <a:pt x="1964" y="1005"/>
                </a:lnTo>
                <a:lnTo>
                  <a:pt x="1963" y="1011"/>
                </a:lnTo>
                <a:lnTo>
                  <a:pt x="1962" y="1016"/>
                </a:lnTo>
                <a:lnTo>
                  <a:pt x="1961" y="1020"/>
                </a:lnTo>
                <a:lnTo>
                  <a:pt x="1957" y="1028"/>
                </a:lnTo>
                <a:lnTo>
                  <a:pt x="1955" y="1032"/>
                </a:lnTo>
                <a:lnTo>
                  <a:pt x="1955" y="1032"/>
                </a:lnTo>
                <a:lnTo>
                  <a:pt x="1936" y="1054"/>
                </a:lnTo>
                <a:lnTo>
                  <a:pt x="1916" y="1078"/>
                </a:lnTo>
                <a:lnTo>
                  <a:pt x="1896" y="1100"/>
                </a:lnTo>
                <a:lnTo>
                  <a:pt x="1876" y="1123"/>
                </a:lnTo>
                <a:lnTo>
                  <a:pt x="1876" y="1123"/>
                </a:lnTo>
                <a:lnTo>
                  <a:pt x="1847" y="1161"/>
                </a:lnTo>
                <a:lnTo>
                  <a:pt x="1836" y="1177"/>
                </a:lnTo>
                <a:lnTo>
                  <a:pt x="1828" y="1189"/>
                </a:lnTo>
                <a:lnTo>
                  <a:pt x="1828" y="1189"/>
                </a:lnTo>
                <a:lnTo>
                  <a:pt x="1819" y="1204"/>
                </a:lnTo>
                <a:lnTo>
                  <a:pt x="1811" y="1220"/>
                </a:lnTo>
                <a:lnTo>
                  <a:pt x="1799" y="1245"/>
                </a:lnTo>
                <a:lnTo>
                  <a:pt x="1789" y="1269"/>
                </a:lnTo>
                <a:lnTo>
                  <a:pt x="1781" y="1290"/>
                </a:lnTo>
                <a:lnTo>
                  <a:pt x="1781" y="1290"/>
                </a:lnTo>
                <a:lnTo>
                  <a:pt x="1780" y="1293"/>
                </a:lnTo>
                <a:lnTo>
                  <a:pt x="1778" y="1304"/>
                </a:lnTo>
                <a:lnTo>
                  <a:pt x="1778" y="1311"/>
                </a:lnTo>
                <a:lnTo>
                  <a:pt x="1777" y="1319"/>
                </a:lnTo>
                <a:lnTo>
                  <a:pt x="1778" y="1328"/>
                </a:lnTo>
                <a:lnTo>
                  <a:pt x="1780" y="1339"/>
                </a:lnTo>
                <a:lnTo>
                  <a:pt x="1784" y="1352"/>
                </a:lnTo>
                <a:lnTo>
                  <a:pt x="1789" y="1365"/>
                </a:lnTo>
                <a:lnTo>
                  <a:pt x="1797" y="1378"/>
                </a:lnTo>
                <a:lnTo>
                  <a:pt x="1807" y="1394"/>
                </a:lnTo>
                <a:lnTo>
                  <a:pt x="1819" y="1410"/>
                </a:lnTo>
                <a:lnTo>
                  <a:pt x="1833" y="1426"/>
                </a:lnTo>
                <a:lnTo>
                  <a:pt x="1852" y="1444"/>
                </a:lnTo>
                <a:lnTo>
                  <a:pt x="1874" y="1462"/>
                </a:lnTo>
                <a:lnTo>
                  <a:pt x="1881" y="1468"/>
                </a:lnTo>
                <a:lnTo>
                  <a:pt x="1881" y="1468"/>
                </a:lnTo>
                <a:lnTo>
                  <a:pt x="1894" y="1451"/>
                </a:lnTo>
                <a:lnTo>
                  <a:pt x="1905" y="1462"/>
                </a:lnTo>
                <a:lnTo>
                  <a:pt x="1905" y="1462"/>
                </a:lnTo>
                <a:lnTo>
                  <a:pt x="1914" y="1471"/>
                </a:lnTo>
                <a:lnTo>
                  <a:pt x="1926" y="1482"/>
                </a:lnTo>
                <a:lnTo>
                  <a:pt x="1941" y="1494"/>
                </a:lnTo>
                <a:lnTo>
                  <a:pt x="1957" y="1504"/>
                </a:lnTo>
                <a:lnTo>
                  <a:pt x="1957" y="1504"/>
                </a:lnTo>
                <a:lnTo>
                  <a:pt x="1959" y="1497"/>
                </a:lnTo>
                <a:lnTo>
                  <a:pt x="1964" y="1477"/>
                </a:lnTo>
                <a:lnTo>
                  <a:pt x="1969" y="1464"/>
                </a:lnTo>
                <a:lnTo>
                  <a:pt x="1975" y="1451"/>
                </a:lnTo>
                <a:lnTo>
                  <a:pt x="1983" y="1437"/>
                </a:lnTo>
                <a:lnTo>
                  <a:pt x="1991" y="1422"/>
                </a:lnTo>
                <a:lnTo>
                  <a:pt x="1991" y="1422"/>
                </a:lnTo>
                <a:lnTo>
                  <a:pt x="2000" y="1410"/>
                </a:lnTo>
                <a:lnTo>
                  <a:pt x="2011" y="1398"/>
                </a:lnTo>
                <a:lnTo>
                  <a:pt x="2025" y="1384"/>
                </a:lnTo>
                <a:lnTo>
                  <a:pt x="2038" y="1371"/>
                </a:lnTo>
                <a:lnTo>
                  <a:pt x="2052" y="1359"/>
                </a:lnTo>
                <a:lnTo>
                  <a:pt x="2065" y="1348"/>
                </a:lnTo>
                <a:lnTo>
                  <a:pt x="2080" y="1337"/>
                </a:lnTo>
                <a:lnTo>
                  <a:pt x="2092" y="1329"/>
                </a:lnTo>
                <a:lnTo>
                  <a:pt x="2092" y="1329"/>
                </a:lnTo>
                <a:lnTo>
                  <a:pt x="2107" y="1320"/>
                </a:lnTo>
                <a:lnTo>
                  <a:pt x="2123" y="1312"/>
                </a:lnTo>
                <a:lnTo>
                  <a:pt x="2138" y="1305"/>
                </a:lnTo>
                <a:lnTo>
                  <a:pt x="2154" y="1298"/>
                </a:lnTo>
                <a:lnTo>
                  <a:pt x="2170" y="1294"/>
                </a:lnTo>
                <a:lnTo>
                  <a:pt x="2186" y="1291"/>
                </a:lnTo>
                <a:lnTo>
                  <a:pt x="2202" y="1288"/>
                </a:lnTo>
                <a:lnTo>
                  <a:pt x="2220" y="1287"/>
                </a:lnTo>
                <a:lnTo>
                  <a:pt x="2220" y="1287"/>
                </a:lnTo>
                <a:lnTo>
                  <a:pt x="2234" y="1288"/>
                </a:lnTo>
                <a:lnTo>
                  <a:pt x="2247" y="1289"/>
                </a:lnTo>
                <a:lnTo>
                  <a:pt x="2261" y="1292"/>
                </a:lnTo>
                <a:lnTo>
                  <a:pt x="2272" y="1297"/>
                </a:lnTo>
                <a:lnTo>
                  <a:pt x="2283" y="1304"/>
                </a:lnTo>
                <a:lnTo>
                  <a:pt x="2295" y="1311"/>
                </a:lnTo>
                <a:lnTo>
                  <a:pt x="2305" y="1320"/>
                </a:lnTo>
                <a:lnTo>
                  <a:pt x="2316" y="1330"/>
                </a:lnTo>
                <a:lnTo>
                  <a:pt x="2316" y="1330"/>
                </a:lnTo>
                <a:lnTo>
                  <a:pt x="2323" y="1338"/>
                </a:lnTo>
                <a:lnTo>
                  <a:pt x="2330" y="1349"/>
                </a:lnTo>
                <a:lnTo>
                  <a:pt x="2336" y="1360"/>
                </a:lnTo>
                <a:lnTo>
                  <a:pt x="2342" y="1372"/>
                </a:lnTo>
                <a:lnTo>
                  <a:pt x="2347" y="1384"/>
                </a:lnTo>
                <a:lnTo>
                  <a:pt x="2351" y="1398"/>
                </a:lnTo>
                <a:lnTo>
                  <a:pt x="2355" y="1412"/>
                </a:lnTo>
                <a:lnTo>
                  <a:pt x="2358" y="1426"/>
                </a:lnTo>
                <a:lnTo>
                  <a:pt x="2360" y="1440"/>
                </a:lnTo>
                <a:lnTo>
                  <a:pt x="2362" y="1454"/>
                </a:lnTo>
                <a:lnTo>
                  <a:pt x="2363" y="1467"/>
                </a:lnTo>
                <a:lnTo>
                  <a:pt x="2364" y="1480"/>
                </a:lnTo>
                <a:lnTo>
                  <a:pt x="2364" y="1493"/>
                </a:lnTo>
                <a:lnTo>
                  <a:pt x="2363" y="1504"/>
                </a:lnTo>
                <a:lnTo>
                  <a:pt x="2361" y="1514"/>
                </a:lnTo>
                <a:lnTo>
                  <a:pt x="2359" y="1523"/>
                </a:lnTo>
                <a:lnTo>
                  <a:pt x="2359" y="1523"/>
                </a:lnTo>
                <a:lnTo>
                  <a:pt x="2330" y="1505"/>
                </a:lnTo>
                <a:lnTo>
                  <a:pt x="2330" y="1505"/>
                </a:lnTo>
                <a:lnTo>
                  <a:pt x="2309" y="1494"/>
                </a:lnTo>
                <a:lnTo>
                  <a:pt x="2281" y="1484"/>
                </a:lnTo>
                <a:lnTo>
                  <a:pt x="2266" y="1477"/>
                </a:lnTo>
                <a:lnTo>
                  <a:pt x="2251" y="1473"/>
                </a:lnTo>
                <a:lnTo>
                  <a:pt x="2233" y="1469"/>
                </a:lnTo>
                <a:lnTo>
                  <a:pt x="2215" y="1465"/>
                </a:lnTo>
                <a:lnTo>
                  <a:pt x="2195" y="1463"/>
                </a:lnTo>
                <a:lnTo>
                  <a:pt x="2175" y="1462"/>
                </a:lnTo>
                <a:lnTo>
                  <a:pt x="2154" y="1462"/>
                </a:lnTo>
                <a:lnTo>
                  <a:pt x="2132" y="1464"/>
                </a:lnTo>
                <a:lnTo>
                  <a:pt x="2109" y="1467"/>
                </a:lnTo>
                <a:lnTo>
                  <a:pt x="2086" y="1472"/>
                </a:lnTo>
                <a:lnTo>
                  <a:pt x="2062" y="1480"/>
                </a:lnTo>
                <a:lnTo>
                  <a:pt x="2037" y="1491"/>
                </a:lnTo>
                <a:lnTo>
                  <a:pt x="2037" y="1491"/>
                </a:lnTo>
                <a:lnTo>
                  <a:pt x="1995" y="1509"/>
                </a:lnTo>
                <a:lnTo>
                  <a:pt x="1967" y="1521"/>
                </a:lnTo>
                <a:lnTo>
                  <a:pt x="1936" y="1534"/>
                </a:lnTo>
                <a:lnTo>
                  <a:pt x="1900" y="1548"/>
                </a:lnTo>
                <a:lnTo>
                  <a:pt x="1860" y="1562"/>
                </a:lnTo>
                <a:lnTo>
                  <a:pt x="1814" y="1578"/>
                </a:lnTo>
                <a:lnTo>
                  <a:pt x="1764" y="1593"/>
                </a:lnTo>
                <a:lnTo>
                  <a:pt x="1764" y="1593"/>
                </a:lnTo>
                <a:lnTo>
                  <a:pt x="1737" y="1600"/>
                </a:lnTo>
                <a:lnTo>
                  <a:pt x="1725" y="1602"/>
                </a:lnTo>
                <a:lnTo>
                  <a:pt x="1713" y="1603"/>
                </a:lnTo>
                <a:lnTo>
                  <a:pt x="1701" y="1603"/>
                </a:lnTo>
                <a:lnTo>
                  <a:pt x="1691" y="1603"/>
                </a:lnTo>
                <a:lnTo>
                  <a:pt x="1681" y="1602"/>
                </a:lnTo>
                <a:lnTo>
                  <a:pt x="1672" y="1600"/>
                </a:lnTo>
                <a:lnTo>
                  <a:pt x="1664" y="1597"/>
                </a:lnTo>
                <a:lnTo>
                  <a:pt x="1655" y="1592"/>
                </a:lnTo>
                <a:lnTo>
                  <a:pt x="1649" y="1587"/>
                </a:lnTo>
                <a:lnTo>
                  <a:pt x="1642" y="1581"/>
                </a:lnTo>
                <a:lnTo>
                  <a:pt x="1637" y="1574"/>
                </a:lnTo>
                <a:lnTo>
                  <a:pt x="1633" y="1564"/>
                </a:lnTo>
                <a:lnTo>
                  <a:pt x="1629" y="1554"/>
                </a:lnTo>
                <a:lnTo>
                  <a:pt x="1626" y="1543"/>
                </a:lnTo>
                <a:lnTo>
                  <a:pt x="1626" y="1543"/>
                </a:lnTo>
                <a:lnTo>
                  <a:pt x="1624" y="1533"/>
                </a:lnTo>
                <a:lnTo>
                  <a:pt x="1623" y="1522"/>
                </a:lnTo>
                <a:lnTo>
                  <a:pt x="1623" y="1513"/>
                </a:lnTo>
                <a:lnTo>
                  <a:pt x="1623" y="1504"/>
                </a:lnTo>
                <a:lnTo>
                  <a:pt x="1625" y="1488"/>
                </a:lnTo>
                <a:lnTo>
                  <a:pt x="1629" y="1473"/>
                </a:lnTo>
                <a:lnTo>
                  <a:pt x="1633" y="1462"/>
                </a:lnTo>
                <a:lnTo>
                  <a:pt x="1636" y="1454"/>
                </a:lnTo>
                <a:lnTo>
                  <a:pt x="1640" y="1446"/>
                </a:lnTo>
                <a:lnTo>
                  <a:pt x="1640" y="1446"/>
                </a:lnTo>
                <a:lnTo>
                  <a:pt x="1636" y="1447"/>
                </a:lnTo>
                <a:lnTo>
                  <a:pt x="1626" y="1450"/>
                </a:lnTo>
                <a:lnTo>
                  <a:pt x="1610" y="1456"/>
                </a:lnTo>
                <a:lnTo>
                  <a:pt x="1601" y="1459"/>
                </a:lnTo>
                <a:lnTo>
                  <a:pt x="1592" y="1464"/>
                </a:lnTo>
                <a:lnTo>
                  <a:pt x="1582" y="1470"/>
                </a:lnTo>
                <a:lnTo>
                  <a:pt x="1573" y="1476"/>
                </a:lnTo>
                <a:lnTo>
                  <a:pt x="1563" y="1485"/>
                </a:lnTo>
                <a:lnTo>
                  <a:pt x="1554" y="1494"/>
                </a:lnTo>
                <a:lnTo>
                  <a:pt x="1546" y="1504"/>
                </a:lnTo>
                <a:lnTo>
                  <a:pt x="1539" y="1515"/>
                </a:lnTo>
                <a:lnTo>
                  <a:pt x="1533" y="1529"/>
                </a:lnTo>
                <a:lnTo>
                  <a:pt x="1528" y="1543"/>
                </a:lnTo>
                <a:lnTo>
                  <a:pt x="1528" y="1543"/>
                </a:lnTo>
                <a:lnTo>
                  <a:pt x="1525" y="1558"/>
                </a:lnTo>
                <a:lnTo>
                  <a:pt x="1523" y="1574"/>
                </a:lnTo>
                <a:lnTo>
                  <a:pt x="1523" y="1589"/>
                </a:lnTo>
                <a:lnTo>
                  <a:pt x="1523" y="1603"/>
                </a:lnTo>
                <a:lnTo>
                  <a:pt x="1524" y="1616"/>
                </a:lnTo>
                <a:lnTo>
                  <a:pt x="1527" y="1631"/>
                </a:lnTo>
                <a:lnTo>
                  <a:pt x="1531" y="1643"/>
                </a:lnTo>
                <a:lnTo>
                  <a:pt x="1536" y="1655"/>
                </a:lnTo>
                <a:lnTo>
                  <a:pt x="1542" y="1668"/>
                </a:lnTo>
                <a:lnTo>
                  <a:pt x="1549" y="1678"/>
                </a:lnTo>
                <a:lnTo>
                  <a:pt x="1557" y="1688"/>
                </a:lnTo>
                <a:lnTo>
                  <a:pt x="1568" y="1696"/>
                </a:lnTo>
                <a:lnTo>
                  <a:pt x="1578" y="1704"/>
                </a:lnTo>
                <a:lnTo>
                  <a:pt x="1590" y="1711"/>
                </a:lnTo>
                <a:lnTo>
                  <a:pt x="1602" y="1717"/>
                </a:lnTo>
                <a:lnTo>
                  <a:pt x="1617" y="1721"/>
                </a:lnTo>
                <a:lnTo>
                  <a:pt x="1617" y="1721"/>
                </a:lnTo>
                <a:lnTo>
                  <a:pt x="1630" y="1724"/>
                </a:lnTo>
                <a:lnTo>
                  <a:pt x="1644" y="1725"/>
                </a:lnTo>
                <a:lnTo>
                  <a:pt x="1660" y="1724"/>
                </a:lnTo>
                <a:lnTo>
                  <a:pt x="1676" y="1722"/>
                </a:lnTo>
                <a:lnTo>
                  <a:pt x="1692" y="1720"/>
                </a:lnTo>
                <a:lnTo>
                  <a:pt x="1710" y="1716"/>
                </a:lnTo>
                <a:lnTo>
                  <a:pt x="1727" y="1711"/>
                </a:lnTo>
                <a:lnTo>
                  <a:pt x="1744" y="1705"/>
                </a:lnTo>
                <a:lnTo>
                  <a:pt x="1779" y="1691"/>
                </a:lnTo>
                <a:lnTo>
                  <a:pt x="1815" y="1676"/>
                </a:lnTo>
                <a:lnTo>
                  <a:pt x="1849" y="1659"/>
                </a:lnTo>
                <a:lnTo>
                  <a:pt x="1880" y="1643"/>
                </a:lnTo>
                <a:lnTo>
                  <a:pt x="1880" y="1643"/>
                </a:lnTo>
                <a:lnTo>
                  <a:pt x="1942" y="1611"/>
                </a:lnTo>
                <a:lnTo>
                  <a:pt x="1979" y="1593"/>
                </a:lnTo>
                <a:lnTo>
                  <a:pt x="2013" y="1577"/>
                </a:lnTo>
                <a:lnTo>
                  <a:pt x="2013" y="1577"/>
                </a:lnTo>
                <a:lnTo>
                  <a:pt x="2041" y="1565"/>
                </a:lnTo>
                <a:lnTo>
                  <a:pt x="2054" y="1561"/>
                </a:lnTo>
                <a:lnTo>
                  <a:pt x="2068" y="1557"/>
                </a:lnTo>
                <a:lnTo>
                  <a:pt x="2081" y="1554"/>
                </a:lnTo>
                <a:lnTo>
                  <a:pt x="2093" y="1552"/>
                </a:lnTo>
                <a:lnTo>
                  <a:pt x="2105" y="1550"/>
                </a:lnTo>
                <a:lnTo>
                  <a:pt x="2119" y="1550"/>
                </a:lnTo>
                <a:lnTo>
                  <a:pt x="2131" y="1550"/>
                </a:lnTo>
                <a:lnTo>
                  <a:pt x="2143" y="1551"/>
                </a:lnTo>
                <a:lnTo>
                  <a:pt x="2156" y="1553"/>
                </a:lnTo>
                <a:lnTo>
                  <a:pt x="2170" y="1555"/>
                </a:lnTo>
                <a:lnTo>
                  <a:pt x="2183" y="1559"/>
                </a:lnTo>
                <a:lnTo>
                  <a:pt x="2196" y="1563"/>
                </a:lnTo>
                <a:lnTo>
                  <a:pt x="2211" y="1569"/>
                </a:lnTo>
                <a:lnTo>
                  <a:pt x="2226" y="1576"/>
                </a:lnTo>
                <a:lnTo>
                  <a:pt x="2226" y="1576"/>
                </a:lnTo>
                <a:lnTo>
                  <a:pt x="2246" y="1586"/>
                </a:lnTo>
                <a:lnTo>
                  <a:pt x="2265" y="1596"/>
                </a:lnTo>
                <a:lnTo>
                  <a:pt x="2281" y="1607"/>
                </a:lnTo>
                <a:lnTo>
                  <a:pt x="2295" y="1616"/>
                </a:lnTo>
                <a:lnTo>
                  <a:pt x="2305" y="1626"/>
                </a:lnTo>
                <a:lnTo>
                  <a:pt x="2312" y="1633"/>
                </a:lnTo>
                <a:lnTo>
                  <a:pt x="2319" y="1639"/>
                </a:lnTo>
                <a:lnTo>
                  <a:pt x="2319" y="1639"/>
                </a:lnTo>
                <a:lnTo>
                  <a:pt x="2317" y="1642"/>
                </a:lnTo>
                <a:lnTo>
                  <a:pt x="2313" y="1649"/>
                </a:lnTo>
                <a:lnTo>
                  <a:pt x="2305" y="1660"/>
                </a:lnTo>
                <a:lnTo>
                  <a:pt x="2300" y="1667"/>
                </a:lnTo>
                <a:lnTo>
                  <a:pt x="2293" y="1674"/>
                </a:lnTo>
                <a:lnTo>
                  <a:pt x="2285" y="1680"/>
                </a:lnTo>
                <a:lnTo>
                  <a:pt x="2276" y="1687"/>
                </a:lnTo>
                <a:lnTo>
                  <a:pt x="2267" y="1693"/>
                </a:lnTo>
                <a:lnTo>
                  <a:pt x="2255" y="1698"/>
                </a:lnTo>
                <a:lnTo>
                  <a:pt x="2242" y="1703"/>
                </a:lnTo>
                <a:lnTo>
                  <a:pt x="2228" y="1707"/>
                </a:lnTo>
                <a:lnTo>
                  <a:pt x="2212" y="1711"/>
                </a:lnTo>
                <a:lnTo>
                  <a:pt x="2194" y="1712"/>
                </a:lnTo>
                <a:lnTo>
                  <a:pt x="2194" y="1712"/>
                </a:lnTo>
                <a:lnTo>
                  <a:pt x="2180" y="1713"/>
                </a:lnTo>
                <a:lnTo>
                  <a:pt x="2166" y="1712"/>
                </a:lnTo>
                <a:lnTo>
                  <a:pt x="2152" y="1710"/>
                </a:lnTo>
                <a:lnTo>
                  <a:pt x="2139" y="1706"/>
                </a:lnTo>
                <a:lnTo>
                  <a:pt x="2127" y="1703"/>
                </a:lnTo>
                <a:lnTo>
                  <a:pt x="2115" y="1699"/>
                </a:lnTo>
                <a:lnTo>
                  <a:pt x="2103" y="1695"/>
                </a:lnTo>
                <a:lnTo>
                  <a:pt x="2092" y="1689"/>
                </a:lnTo>
                <a:lnTo>
                  <a:pt x="2082" y="1684"/>
                </a:lnTo>
                <a:lnTo>
                  <a:pt x="2073" y="1678"/>
                </a:lnTo>
                <a:lnTo>
                  <a:pt x="2064" y="1672"/>
                </a:lnTo>
                <a:lnTo>
                  <a:pt x="2056" y="1665"/>
                </a:lnTo>
                <a:lnTo>
                  <a:pt x="2048" y="1657"/>
                </a:lnTo>
                <a:lnTo>
                  <a:pt x="2042" y="1650"/>
                </a:lnTo>
                <a:lnTo>
                  <a:pt x="2036" y="1643"/>
                </a:lnTo>
                <a:lnTo>
                  <a:pt x="2031" y="1636"/>
                </a:lnTo>
                <a:lnTo>
                  <a:pt x="2031" y="1636"/>
                </a:lnTo>
                <a:lnTo>
                  <a:pt x="2022" y="1658"/>
                </a:lnTo>
                <a:lnTo>
                  <a:pt x="2013" y="1676"/>
                </a:lnTo>
                <a:lnTo>
                  <a:pt x="2007" y="1689"/>
                </a:lnTo>
                <a:lnTo>
                  <a:pt x="2007" y="1689"/>
                </a:lnTo>
                <a:lnTo>
                  <a:pt x="2003" y="1697"/>
                </a:lnTo>
                <a:lnTo>
                  <a:pt x="2000" y="1704"/>
                </a:lnTo>
                <a:lnTo>
                  <a:pt x="1998" y="1713"/>
                </a:lnTo>
                <a:lnTo>
                  <a:pt x="1997" y="1719"/>
                </a:lnTo>
                <a:lnTo>
                  <a:pt x="1997" y="1726"/>
                </a:lnTo>
                <a:lnTo>
                  <a:pt x="1997" y="1732"/>
                </a:lnTo>
                <a:lnTo>
                  <a:pt x="1999" y="1744"/>
                </a:lnTo>
                <a:lnTo>
                  <a:pt x="2001" y="1756"/>
                </a:lnTo>
                <a:lnTo>
                  <a:pt x="2003" y="1766"/>
                </a:lnTo>
                <a:lnTo>
                  <a:pt x="2004" y="1777"/>
                </a:lnTo>
                <a:lnTo>
                  <a:pt x="2003" y="1783"/>
                </a:lnTo>
                <a:lnTo>
                  <a:pt x="2001" y="1788"/>
                </a:lnTo>
                <a:lnTo>
                  <a:pt x="2001" y="1788"/>
                </a:lnTo>
                <a:lnTo>
                  <a:pt x="1999" y="1794"/>
                </a:lnTo>
                <a:lnTo>
                  <a:pt x="1995" y="1800"/>
                </a:lnTo>
                <a:lnTo>
                  <a:pt x="1986" y="1813"/>
                </a:lnTo>
                <a:lnTo>
                  <a:pt x="1973" y="1825"/>
                </a:lnTo>
                <a:lnTo>
                  <a:pt x="1960" y="1837"/>
                </a:lnTo>
                <a:lnTo>
                  <a:pt x="1945" y="1849"/>
                </a:lnTo>
                <a:lnTo>
                  <a:pt x="1931" y="1860"/>
                </a:lnTo>
                <a:lnTo>
                  <a:pt x="1904" y="1878"/>
                </a:lnTo>
                <a:lnTo>
                  <a:pt x="1904" y="1878"/>
                </a:lnTo>
                <a:lnTo>
                  <a:pt x="1886" y="1889"/>
                </a:lnTo>
                <a:lnTo>
                  <a:pt x="1864" y="1901"/>
                </a:lnTo>
                <a:lnTo>
                  <a:pt x="1842" y="1911"/>
                </a:lnTo>
                <a:lnTo>
                  <a:pt x="1819" y="1919"/>
                </a:lnTo>
                <a:lnTo>
                  <a:pt x="1798" y="1926"/>
                </a:lnTo>
                <a:lnTo>
                  <a:pt x="1779" y="1932"/>
                </a:lnTo>
                <a:lnTo>
                  <a:pt x="1754" y="1940"/>
                </a:lnTo>
                <a:lnTo>
                  <a:pt x="1754" y="1940"/>
                </a:lnTo>
                <a:lnTo>
                  <a:pt x="1779" y="1998"/>
                </a:lnTo>
                <a:lnTo>
                  <a:pt x="1811" y="2066"/>
                </a:lnTo>
                <a:lnTo>
                  <a:pt x="1811" y="2066"/>
                </a:lnTo>
                <a:lnTo>
                  <a:pt x="1833" y="2111"/>
                </a:lnTo>
                <a:lnTo>
                  <a:pt x="1862" y="2166"/>
                </a:lnTo>
                <a:lnTo>
                  <a:pt x="1877" y="2193"/>
                </a:lnTo>
                <a:lnTo>
                  <a:pt x="1893" y="2219"/>
                </a:lnTo>
                <a:lnTo>
                  <a:pt x="1909" y="2240"/>
                </a:lnTo>
                <a:lnTo>
                  <a:pt x="1916" y="2250"/>
                </a:lnTo>
                <a:lnTo>
                  <a:pt x="1924" y="2259"/>
                </a:lnTo>
                <a:lnTo>
                  <a:pt x="1924" y="2259"/>
                </a:lnTo>
                <a:lnTo>
                  <a:pt x="1940" y="2254"/>
                </a:lnTo>
                <a:lnTo>
                  <a:pt x="1957" y="2249"/>
                </a:lnTo>
                <a:lnTo>
                  <a:pt x="1980" y="2243"/>
                </a:lnTo>
                <a:lnTo>
                  <a:pt x="2004" y="2235"/>
                </a:lnTo>
                <a:lnTo>
                  <a:pt x="2031" y="2225"/>
                </a:lnTo>
                <a:lnTo>
                  <a:pt x="2057" y="2213"/>
                </a:lnTo>
                <a:lnTo>
                  <a:pt x="2071" y="2206"/>
                </a:lnTo>
                <a:lnTo>
                  <a:pt x="2083" y="2199"/>
                </a:lnTo>
                <a:lnTo>
                  <a:pt x="2083" y="2199"/>
                </a:lnTo>
                <a:lnTo>
                  <a:pt x="2105" y="2186"/>
                </a:lnTo>
                <a:lnTo>
                  <a:pt x="2126" y="2172"/>
                </a:lnTo>
                <a:lnTo>
                  <a:pt x="2145" y="2157"/>
                </a:lnTo>
                <a:lnTo>
                  <a:pt x="2162" y="2142"/>
                </a:lnTo>
                <a:lnTo>
                  <a:pt x="2177" y="2128"/>
                </a:lnTo>
                <a:lnTo>
                  <a:pt x="2189" y="2113"/>
                </a:lnTo>
                <a:lnTo>
                  <a:pt x="2199" y="2099"/>
                </a:lnTo>
                <a:lnTo>
                  <a:pt x="2207" y="2086"/>
                </a:lnTo>
                <a:lnTo>
                  <a:pt x="2207" y="2086"/>
                </a:lnTo>
                <a:lnTo>
                  <a:pt x="2190" y="2122"/>
                </a:lnTo>
                <a:lnTo>
                  <a:pt x="2175" y="2155"/>
                </a:lnTo>
                <a:lnTo>
                  <a:pt x="2161" y="2185"/>
                </a:lnTo>
                <a:lnTo>
                  <a:pt x="2146" y="2213"/>
                </a:lnTo>
                <a:lnTo>
                  <a:pt x="2132" y="2238"/>
                </a:lnTo>
                <a:lnTo>
                  <a:pt x="2119" y="2261"/>
                </a:lnTo>
                <a:lnTo>
                  <a:pt x="2105" y="2281"/>
                </a:lnTo>
                <a:lnTo>
                  <a:pt x="2092" y="2299"/>
                </a:lnTo>
                <a:lnTo>
                  <a:pt x="2080" y="2317"/>
                </a:lnTo>
                <a:lnTo>
                  <a:pt x="2068" y="2331"/>
                </a:lnTo>
                <a:lnTo>
                  <a:pt x="2055" y="2344"/>
                </a:lnTo>
                <a:lnTo>
                  <a:pt x="2044" y="2356"/>
                </a:lnTo>
                <a:lnTo>
                  <a:pt x="2033" y="2367"/>
                </a:lnTo>
                <a:lnTo>
                  <a:pt x="2022" y="2376"/>
                </a:lnTo>
                <a:lnTo>
                  <a:pt x="2011" y="2383"/>
                </a:lnTo>
                <a:lnTo>
                  <a:pt x="2000" y="2391"/>
                </a:lnTo>
                <a:lnTo>
                  <a:pt x="2000" y="2391"/>
                </a:lnTo>
                <a:lnTo>
                  <a:pt x="1907" y="2452"/>
                </a:lnTo>
                <a:lnTo>
                  <a:pt x="1797" y="2524"/>
                </a:lnTo>
                <a:lnTo>
                  <a:pt x="1735" y="2563"/>
                </a:lnTo>
                <a:lnTo>
                  <a:pt x="1671" y="2602"/>
                </a:lnTo>
                <a:lnTo>
                  <a:pt x="1602" y="2642"/>
                </a:lnTo>
                <a:lnTo>
                  <a:pt x="1532" y="2682"/>
                </a:lnTo>
                <a:lnTo>
                  <a:pt x="1459" y="2720"/>
                </a:lnTo>
                <a:lnTo>
                  <a:pt x="1422" y="2739"/>
                </a:lnTo>
                <a:lnTo>
                  <a:pt x="1384" y="2756"/>
                </a:lnTo>
                <a:lnTo>
                  <a:pt x="1347" y="2774"/>
                </a:lnTo>
                <a:lnTo>
                  <a:pt x="1308" y="2791"/>
                </a:lnTo>
                <a:lnTo>
                  <a:pt x="1269" y="2808"/>
                </a:lnTo>
                <a:lnTo>
                  <a:pt x="1230" y="2823"/>
                </a:lnTo>
                <a:lnTo>
                  <a:pt x="1190" y="2837"/>
                </a:lnTo>
                <a:lnTo>
                  <a:pt x="1151" y="2851"/>
                </a:lnTo>
                <a:lnTo>
                  <a:pt x="1111" y="2864"/>
                </a:lnTo>
                <a:lnTo>
                  <a:pt x="1072" y="2875"/>
                </a:lnTo>
                <a:lnTo>
                  <a:pt x="1032" y="2885"/>
                </a:lnTo>
                <a:lnTo>
                  <a:pt x="992" y="2893"/>
                </a:lnTo>
                <a:lnTo>
                  <a:pt x="952" y="2902"/>
                </a:lnTo>
                <a:lnTo>
                  <a:pt x="913" y="2908"/>
                </a:lnTo>
                <a:lnTo>
                  <a:pt x="913" y="2908"/>
                </a:lnTo>
                <a:lnTo>
                  <a:pt x="901" y="2908"/>
                </a:lnTo>
                <a:lnTo>
                  <a:pt x="889" y="2907"/>
                </a:lnTo>
                <a:lnTo>
                  <a:pt x="876" y="2904"/>
                </a:lnTo>
                <a:lnTo>
                  <a:pt x="863" y="2901"/>
                </a:lnTo>
                <a:lnTo>
                  <a:pt x="850" y="2898"/>
                </a:lnTo>
                <a:lnTo>
                  <a:pt x="836" y="2892"/>
                </a:lnTo>
                <a:lnTo>
                  <a:pt x="809" y="2880"/>
                </a:lnTo>
                <a:lnTo>
                  <a:pt x="781" y="2866"/>
                </a:lnTo>
                <a:lnTo>
                  <a:pt x="754" y="2850"/>
                </a:lnTo>
                <a:lnTo>
                  <a:pt x="726" y="2832"/>
                </a:lnTo>
                <a:lnTo>
                  <a:pt x="698" y="2813"/>
                </a:lnTo>
                <a:lnTo>
                  <a:pt x="672" y="2792"/>
                </a:lnTo>
                <a:lnTo>
                  <a:pt x="646" y="2772"/>
                </a:lnTo>
                <a:lnTo>
                  <a:pt x="623" y="2751"/>
                </a:lnTo>
                <a:lnTo>
                  <a:pt x="600" y="2731"/>
                </a:lnTo>
                <a:lnTo>
                  <a:pt x="581" y="2711"/>
                </a:lnTo>
                <a:lnTo>
                  <a:pt x="563" y="2694"/>
                </a:lnTo>
                <a:lnTo>
                  <a:pt x="548" y="2679"/>
                </a:lnTo>
                <a:lnTo>
                  <a:pt x="537" y="2665"/>
                </a:lnTo>
                <a:lnTo>
                  <a:pt x="537" y="2665"/>
                </a:lnTo>
                <a:lnTo>
                  <a:pt x="533" y="2661"/>
                </a:lnTo>
                <a:lnTo>
                  <a:pt x="530" y="2657"/>
                </a:lnTo>
                <a:lnTo>
                  <a:pt x="520" y="2652"/>
                </a:lnTo>
                <a:lnTo>
                  <a:pt x="512" y="2650"/>
                </a:lnTo>
                <a:lnTo>
                  <a:pt x="502" y="2649"/>
                </a:lnTo>
                <a:lnTo>
                  <a:pt x="493" y="2649"/>
                </a:lnTo>
                <a:lnTo>
                  <a:pt x="483" y="2651"/>
                </a:lnTo>
                <a:lnTo>
                  <a:pt x="473" y="2654"/>
                </a:lnTo>
                <a:lnTo>
                  <a:pt x="464" y="2658"/>
                </a:lnTo>
                <a:lnTo>
                  <a:pt x="447" y="2666"/>
                </a:lnTo>
                <a:lnTo>
                  <a:pt x="433" y="2676"/>
                </a:lnTo>
                <a:lnTo>
                  <a:pt x="419" y="2686"/>
                </a:lnTo>
                <a:lnTo>
                  <a:pt x="419" y="2686"/>
                </a:lnTo>
                <a:lnTo>
                  <a:pt x="412" y="2685"/>
                </a:lnTo>
                <a:lnTo>
                  <a:pt x="393" y="2683"/>
                </a:lnTo>
                <a:lnTo>
                  <a:pt x="379" y="2683"/>
                </a:lnTo>
                <a:lnTo>
                  <a:pt x="364" y="2683"/>
                </a:lnTo>
                <a:lnTo>
                  <a:pt x="348" y="2684"/>
                </a:lnTo>
                <a:lnTo>
                  <a:pt x="329" y="2686"/>
                </a:lnTo>
                <a:lnTo>
                  <a:pt x="310" y="2689"/>
                </a:lnTo>
                <a:lnTo>
                  <a:pt x="290" y="2694"/>
                </a:lnTo>
                <a:lnTo>
                  <a:pt x="271" y="2700"/>
                </a:lnTo>
                <a:lnTo>
                  <a:pt x="252" y="2709"/>
                </a:lnTo>
                <a:lnTo>
                  <a:pt x="242" y="2715"/>
                </a:lnTo>
                <a:lnTo>
                  <a:pt x="233" y="2720"/>
                </a:lnTo>
                <a:lnTo>
                  <a:pt x="224" y="2726"/>
                </a:lnTo>
                <a:lnTo>
                  <a:pt x="216" y="2733"/>
                </a:lnTo>
                <a:lnTo>
                  <a:pt x="207" y="2741"/>
                </a:lnTo>
                <a:lnTo>
                  <a:pt x="199" y="2749"/>
                </a:lnTo>
                <a:lnTo>
                  <a:pt x="191" y="2759"/>
                </a:lnTo>
                <a:lnTo>
                  <a:pt x="184" y="2768"/>
                </a:lnTo>
                <a:lnTo>
                  <a:pt x="184" y="2768"/>
                </a:lnTo>
                <a:lnTo>
                  <a:pt x="183" y="2771"/>
                </a:lnTo>
                <a:lnTo>
                  <a:pt x="185" y="2773"/>
                </a:lnTo>
                <a:lnTo>
                  <a:pt x="188" y="2774"/>
                </a:lnTo>
                <a:lnTo>
                  <a:pt x="193" y="2774"/>
                </a:lnTo>
                <a:lnTo>
                  <a:pt x="210" y="2772"/>
                </a:lnTo>
                <a:lnTo>
                  <a:pt x="230" y="2770"/>
                </a:lnTo>
                <a:lnTo>
                  <a:pt x="255" y="2768"/>
                </a:lnTo>
                <a:lnTo>
                  <a:pt x="280" y="2767"/>
                </a:lnTo>
                <a:lnTo>
                  <a:pt x="293" y="2768"/>
                </a:lnTo>
                <a:lnTo>
                  <a:pt x="307" y="2769"/>
                </a:lnTo>
                <a:lnTo>
                  <a:pt x="319" y="2771"/>
                </a:lnTo>
                <a:lnTo>
                  <a:pt x="331" y="2774"/>
                </a:lnTo>
                <a:lnTo>
                  <a:pt x="331" y="2774"/>
                </a:lnTo>
                <a:lnTo>
                  <a:pt x="338" y="2777"/>
                </a:lnTo>
                <a:lnTo>
                  <a:pt x="343" y="2780"/>
                </a:lnTo>
                <a:lnTo>
                  <a:pt x="346" y="2783"/>
                </a:lnTo>
                <a:lnTo>
                  <a:pt x="347" y="2786"/>
                </a:lnTo>
                <a:lnTo>
                  <a:pt x="347" y="2789"/>
                </a:lnTo>
                <a:lnTo>
                  <a:pt x="345" y="2793"/>
                </a:lnTo>
                <a:lnTo>
                  <a:pt x="339" y="2801"/>
                </a:lnTo>
                <a:lnTo>
                  <a:pt x="332" y="2811"/>
                </a:lnTo>
                <a:lnTo>
                  <a:pt x="325" y="2822"/>
                </a:lnTo>
                <a:lnTo>
                  <a:pt x="321" y="2828"/>
                </a:lnTo>
                <a:lnTo>
                  <a:pt x="319" y="2834"/>
                </a:lnTo>
                <a:lnTo>
                  <a:pt x="317" y="2840"/>
                </a:lnTo>
                <a:lnTo>
                  <a:pt x="317" y="2847"/>
                </a:lnTo>
                <a:lnTo>
                  <a:pt x="317" y="2847"/>
                </a:lnTo>
                <a:lnTo>
                  <a:pt x="317" y="2853"/>
                </a:lnTo>
                <a:lnTo>
                  <a:pt x="319" y="2859"/>
                </a:lnTo>
                <a:lnTo>
                  <a:pt x="321" y="2864"/>
                </a:lnTo>
                <a:lnTo>
                  <a:pt x="324" y="2869"/>
                </a:lnTo>
                <a:lnTo>
                  <a:pt x="328" y="2874"/>
                </a:lnTo>
                <a:lnTo>
                  <a:pt x="333" y="2879"/>
                </a:lnTo>
                <a:lnTo>
                  <a:pt x="346" y="2889"/>
                </a:lnTo>
                <a:lnTo>
                  <a:pt x="361" y="2899"/>
                </a:lnTo>
                <a:lnTo>
                  <a:pt x="377" y="2908"/>
                </a:lnTo>
                <a:lnTo>
                  <a:pt x="397" y="2917"/>
                </a:lnTo>
                <a:lnTo>
                  <a:pt x="416" y="2925"/>
                </a:lnTo>
                <a:lnTo>
                  <a:pt x="458" y="2941"/>
                </a:lnTo>
                <a:lnTo>
                  <a:pt x="500" y="2955"/>
                </a:lnTo>
                <a:lnTo>
                  <a:pt x="571" y="2976"/>
                </a:lnTo>
                <a:lnTo>
                  <a:pt x="571" y="2976"/>
                </a:lnTo>
                <a:lnTo>
                  <a:pt x="579" y="2980"/>
                </a:lnTo>
                <a:lnTo>
                  <a:pt x="585" y="2984"/>
                </a:lnTo>
                <a:lnTo>
                  <a:pt x="588" y="2990"/>
                </a:lnTo>
                <a:lnTo>
                  <a:pt x="590" y="2995"/>
                </a:lnTo>
                <a:lnTo>
                  <a:pt x="590" y="2999"/>
                </a:lnTo>
                <a:lnTo>
                  <a:pt x="588" y="3003"/>
                </a:lnTo>
                <a:lnTo>
                  <a:pt x="585" y="3005"/>
                </a:lnTo>
                <a:lnTo>
                  <a:pt x="581" y="3006"/>
                </a:lnTo>
                <a:lnTo>
                  <a:pt x="581" y="3006"/>
                </a:lnTo>
                <a:lnTo>
                  <a:pt x="556" y="3005"/>
                </a:lnTo>
                <a:lnTo>
                  <a:pt x="532" y="3002"/>
                </a:lnTo>
                <a:lnTo>
                  <a:pt x="509" y="2999"/>
                </a:lnTo>
                <a:lnTo>
                  <a:pt x="488" y="2994"/>
                </a:lnTo>
                <a:lnTo>
                  <a:pt x="467" y="2989"/>
                </a:lnTo>
                <a:lnTo>
                  <a:pt x="448" y="2982"/>
                </a:lnTo>
                <a:lnTo>
                  <a:pt x="429" y="2976"/>
                </a:lnTo>
                <a:lnTo>
                  <a:pt x="412" y="2970"/>
                </a:lnTo>
                <a:lnTo>
                  <a:pt x="380" y="2957"/>
                </a:lnTo>
                <a:lnTo>
                  <a:pt x="352" y="2945"/>
                </a:lnTo>
                <a:lnTo>
                  <a:pt x="327" y="2933"/>
                </a:lnTo>
                <a:lnTo>
                  <a:pt x="316" y="2929"/>
                </a:lnTo>
                <a:lnTo>
                  <a:pt x="305" y="2925"/>
                </a:lnTo>
                <a:lnTo>
                  <a:pt x="305" y="2925"/>
                </a:lnTo>
                <a:lnTo>
                  <a:pt x="286" y="2920"/>
                </a:lnTo>
                <a:lnTo>
                  <a:pt x="268" y="2916"/>
                </a:lnTo>
                <a:lnTo>
                  <a:pt x="253" y="2913"/>
                </a:lnTo>
                <a:lnTo>
                  <a:pt x="237" y="2911"/>
                </a:lnTo>
                <a:lnTo>
                  <a:pt x="224" y="2910"/>
                </a:lnTo>
                <a:lnTo>
                  <a:pt x="213" y="2911"/>
                </a:lnTo>
                <a:lnTo>
                  <a:pt x="202" y="2912"/>
                </a:lnTo>
                <a:lnTo>
                  <a:pt x="192" y="2914"/>
                </a:lnTo>
                <a:lnTo>
                  <a:pt x="185" y="2918"/>
                </a:lnTo>
                <a:lnTo>
                  <a:pt x="178" y="2922"/>
                </a:lnTo>
                <a:lnTo>
                  <a:pt x="172" y="2927"/>
                </a:lnTo>
                <a:lnTo>
                  <a:pt x="167" y="2933"/>
                </a:lnTo>
                <a:lnTo>
                  <a:pt x="163" y="2939"/>
                </a:lnTo>
                <a:lnTo>
                  <a:pt x="160" y="2948"/>
                </a:lnTo>
                <a:lnTo>
                  <a:pt x="156" y="2956"/>
                </a:lnTo>
                <a:lnTo>
                  <a:pt x="155" y="2965"/>
                </a:lnTo>
                <a:lnTo>
                  <a:pt x="155" y="2965"/>
                </a:lnTo>
                <a:lnTo>
                  <a:pt x="154" y="2968"/>
                </a:lnTo>
                <a:lnTo>
                  <a:pt x="152" y="2971"/>
                </a:lnTo>
                <a:lnTo>
                  <a:pt x="150" y="2974"/>
                </a:lnTo>
                <a:lnTo>
                  <a:pt x="147" y="2976"/>
                </a:lnTo>
                <a:lnTo>
                  <a:pt x="140" y="2980"/>
                </a:lnTo>
                <a:lnTo>
                  <a:pt x="132" y="2985"/>
                </a:lnTo>
                <a:lnTo>
                  <a:pt x="109" y="2995"/>
                </a:lnTo>
                <a:lnTo>
                  <a:pt x="97" y="3001"/>
                </a:lnTo>
                <a:lnTo>
                  <a:pt x="84" y="3009"/>
                </a:lnTo>
                <a:lnTo>
                  <a:pt x="71" y="3019"/>
                </a:lnTo>
                <a:lnTo>
                  <a:pt x="57" y="3033"/>
                </a:lnTo>
                <a:lnTo>
                  <a:pt x="51" y="3040"/>
                </a:lnTo>
                <a:lnTo>
                  <a:pt x="45" y="3048"/>
                </a:lnTo>
                <a:lnTo>
                  <a:pt x="39" y="3058"/>
                </a:lnTo>
                <a:lnTo>
                  <a:pt x="33" y="3068"/>
                </a:lnTo>
                <a:lnTo>
                  <a:pt x="28" y="3080"/>
                </a:lnTo>
                <a:lnTo>
                  <a:pt x="22" y="3092"/>
                </a:lnTo>
                <a:lnTo>
                  <a:pt x="17" y="3106"/>
                </a:lnTo>
                <a:lnTo>
                  <a:pt x="13" y="3120"/>
                </a:lnTo>
                <a:lnTo>
                  <a:pt x="9" y="3137"/>
                </a:lnTo>
                <a:lnTo>
                  <a:pt x="6" y="3154"/>
                </a:lnTo>
                <a:lnTo>
                  <a:pt x="3" y="3174"/>
                </a:lnTo>
                <a:lnTo>
                  <a:pt x="0" y="3194"/>
                </a:lnTo>
                <a:lnTo>
                  <a:pt x="0" y="3194"/>
                </a:lnTo>
                <a:lnTo>
                  <a:pt x="1" y="3195"/>
                </a:lnTo>
                <a:lnTo>
                  <a:pt x="2" y="3196"/>
                </a:lnTo>
                <a:lnTo>
                  <a:pt x="6" y="3194"/>
                </a:lnTo>
                <a:lnTo>
                  <a:pt x="12" y="3189"/>
                </a:lnTo>
                <a:lnTo>
                  <a:pt x="20" y="3181"/>
                </a:lnTo>
                <a:lnTo>
                  <a:pt x="43" y="3158"/>
                </a:lnTo>
                <a:lnTo>
                  <a:pt x="69" y="3134"/>
                </a:lnTo>
                <a:lnTo>
                  <a:pt x="82" y="3121"/>
                </a:lnTo>
                <a:lnTo>
                  <a:pt x="95" y="3110"/>
                </a:lnTo>
                <a:lnTo>
                  <a:pt x="107" y="3101"/>
                </a:lnTo>
                <a:lnTo>
                  <a:pt x="119" y="3094"/>
                </a:lnTo>
                <a:lnTo>
                  <a:pt x="124" y="3091"/>
                </a:lnTo>
                <a:lnTo>
                  <a:pt x="129" y="3090"/>
                </a:lnTo>
                <a:lnTo>
                  <a:pt x="133" y="3089"/>
                </a:lnTo>
                <a:lnTo>
                  <a:pt x="137" y="3089"/>
                </a:lnTo>
                <a:lnTo>
                  <a:pt x="140" y="3091"/>
                </a:lnTo>
                <a:lnTo>
                  <a:pt x="143" y="3093"/>
                </a:lnTo>
                <a:lnTo>
                  <a:pt x="144" y="3097"/>
                </a:lnTo>
                <a:lnTo>
                  <a:pt x="146" y="3101"/>
                </a:lnTo>
                <a:lnTo>
                  <a:pt x="146" y="3101"/>
                </a:lnTo>
                <a:lnTo>
                  <a:pt x="149" y="3117"/>
                </a:lnTo>
                <a:lnTo>
                  <a:pt x="154" y="3132"/>
                </a:lnTo>
                <a:lnTo>
                  <a:pt x="162" y="3145"/>
                </a:lnTo>
                <a:lnTo>
                  <a:pt x="170" y="3155"/>
                </a:lnTo>
                <a:lnTo>
                  <a:pt x="179" y="3165"/>
                </a:lnTo>
                <a:lnTo>
                  <a:pt x="189" y="3173"/>
                </a:lnTo>
                <a:lnTo>
                  <a:pt x="200" y="3180"/>
                </a:lnTo>
                <a:lnTo>
                  <a:pt x="214" y="3185"/>
                </a:lnTo>
                <a:lnTo>
                  <a:pt x="227" y="3189"/>
                </a:lnTo>
                <a:lnTo>
                  <a:pt x="241" y="3191"/>
                </a:lnTo>
                <a:lnTo>
                  <a:pt x="256" y="3193"/>
                </a:lnTo>
                <a:lnTo>
                  <a:pt x="271" y="3194"/>
                </a:lnTo>
                <a:lnTo>
                  <a:pt x="287" y="3195"/>
                </a:lnTo>
                <a:lnTo>
                  <a:pt x="304" y="3194"/>
                </a:lnTo>
                <a:lnTo>
                  <a:pt x="337" y="3192"/>
                </a:lnTo>
                <a:lnTo>
                  <a:pt x="371" y="3188"/>
                </a:lnTo>
                <a:lnTo>
                  <a:pt x="405" y="3183"/>
                </a:lnTo>
                <a:lnTo>
                  <a:pt x="438" y="3178"/>
                </a:lnTo>
                <a:lnTo>
                  <a:pt x="468" y="3174"/>
                </a:lnTo>
                <a:lnTo>
                  <a:pt x="496" y="3172"/>
                </a:lnTo>
                <a:lnTo>
                  <a:pt x="509" y="3171"/>
                </a:lnTo>
                <a:lnTo>
                  <a:pt x="520" y="3171"/>
                </a:lnTo>
                <a:lnTo>
                  <a:pt x="531" y="3172"/>
                </a:lnTo>
                <a:lnTo>
                  <a:pt x="541" y="3174"/>
                </a:lnTo>
                <a:lnTo>
                  <a:pt x="549" y="3177"/>
                </a:lnTo>
                <a:lnTo>
                  <a:pt x="555" y="3181"/>
                </a:lnTo>
                <a:lnTo>
                  <a:pt x="555" y="3181"/>
                </a:lnTo>
                <a:lnTo>
                  <a:pt x="558" y="3184"/>
                </a:lnTo>
                <a:lnTo>
                  <a:pt x="559" y="3186"/>
                </a:lnTo>
                <a:lnTo>
                  <a:pt x="557" y="3189"/>
                </a:lnTo>
                <a:lnTo>
                  <a:pt x="554" y="3191"/>
                </a:lnTo>
                <a:lnTo>
                  <a:pt x="549" y="3194"/>
                </a:lnTo>
                <a:lnTo>
                  <a:pt x="542" y="3196"/>
                </a:lnTo>
                <a:lnTo>
                  <a:pt x="525" y="3200"/>
                </a:lnTo>
                <a:lnTo>
                  <a:pt x="475" y="3209"/>
                </a:lnTo>
                <a:lnTo>
                  <a:pt x="447" y="3215"/>
                </a:lnTo>
                <a:lnTo>
                  <a:pt x="417" y="3221"/>
                </a:lnTo>
                <a:lnTo>
                  <a:pt x="388" y="3228"/>
                </a:lnTo>
                <a:lnTo>
                  <a:pt x="359" y="3236"/>
                </a:lnTo>
                <a:lnTo>
                  <a:pt x="346" y="3240"/>
                </a:lnTo>
                <a:lnTo>
                  <a:pt x="333" y="3245"/>
                </a:lnTo>
                <a:lnTo>
                  <a:pt x="322" y="3250"/>
                </a:lnTo>
                <a:lnTo>
                  <a:pt x="312" y="3256"/>
                </a:lnTo>
                <a:lnTo>
                  <a:pt x="303" y="3263"/>
                </a:lnTo>
                <a:lnTo>
                  <a:pt x="294" y="3269"/>
                </a:lnTo>
                <a:lnTo>
                  <a:pt x="288" y="3276"/>
                </a:lnTo>
                <a:lnTo>
                  <a:pt x="284" y="3284"/>
                </a:lnTo>
                <a:lnTo>
                  <a:pt x="282" y="3292"/>
                </a:lnTo>
                <a:lnTo>
                  <a:pt x="281" y="3300"/>
                </a:lnTo>
                <a:lnTo>
                  <a:pt x="283" y="3311"/>
                </a:lnTo>
                <a:lnTo>
                  <a:pt x="287" y="3321"/>
                </a:lnTo>
                <a:lnTo>
                  <a:pt x="287" y="3321"/>
                </a:lnTo>
                <a:lnTo>
                  <a:pt x="287" y="3322"/>
                </a:lnTo>
                <a:lnTo>
                  <a:pt x="286" y="3325"/>
                </a:lnTo>
                <a:lnTo>
                  <a:pt x="283" y="3331"/>
                </a:lnTo>
                <a:lnTo>
                  <a:pt x="268" y="3348"/>
                </a:lnTo>
                <a:lnTo>
                  <a:pt x="258" y="3361"/>
                </a:lnTo>
                <a:lnTo>
                  <a:pt x="247" y="3374"/>
                </a:lnTo>
                <a:lnTo>
                  <a:pt x="237" y="3389"/>
                </a:lnTo>
                <a:lnTo>
                  <a:pt x="228" y="3406"/>
                </a:lnTo>
                <a:lnTo>
                  <a:pt x="220" y="3423"/>
                </a:lnTo>
                <a:lnTo>
                  <a:pt x="217" y="3432"/>
                </a:lnTo>
                <a:lnTo>
                  <a:pt x="214" y="3443"/>
                </a:lnTo>
                <a:lnTo>
                  <a:pt x="213" y="3452"/>
                </a:lnTo>
                <a:lnTo>
                  <a:pt x="212" y="3463"/>
                </a:lnTo>
                <a:lnTo>
                  <a:pt x="212" y="3473"/>
                </a:lnTo>
                <a:lnTo>
                  <a:pt x="213" y="3483"/>
                </a:lnTo>
                <a:lnTo>
                  <a:pt x="215" y="3495"/>
                </a:lnTo>
                <a:lnTo>
                  <a:pt x="219" y="3506"/>
                </a:lnTo>
                <a:lnTo>
                  <a:pt x="223" y="3518"/>
                </a:lnTo>
                <a:lnTo>
                  <a:pt x="229" y="3529"/>
                </a:lnTo>
                <a:lnTo>
                  <a:pt x="237" y="3542"/>
                </a:lnTo>
                <a:lnTo>
                  <a:pt x="246" y="3554"/>
                </a:lnTo>
                <a:lnTo>
                  <a:pt x="257" y="3566"/>
                </a:lnTo>
                <a:lnTo>
                  <a:pt x="270" y="3579"/>
                </a:lnTo>
                <a:lnTo>
                  <a:pt x="270" y="3579"/>
                </a:lnTo>
                <a:lnTo>
                  <a:pt x="270" y="3572"/>
                </a:lnTo>
                <a:lnTo>
                  <a:pt x="272" y="3555"/>
                </a:lnTo>
                <a:lnTo>
                  <a:pt x="277" y="3530"/>
                </a:lnTo>
                <a:lnTo>
                  <a:pt x="281" y="3517"/>
                </a:lnTo>
                <a:lnTo>
                  <a:pt x="285" y="3503"/>
                </a:lnTo>
                <a:lnTo>
                  <a:pt x="291" y="3490"/>
                </a:lnTo>
                <a:lnTo>
                  <a:pt x="298" y="3476"/>
                </a:lnTo>
                <a:lnTo>
                  <a:pt x="306" y="3463"/>
                </a:lnTo>
                <a:lnTo>
                  <a:pt x="315" y="3453"/>
                </a:lnTo>
                <a:lnTo>
                  <a:pt x="321" y="3448"/>
                </a:lnTo>
                <a:lnTo>
                  <a:pt x="326" y="3444"/>
                </a:lnTo>
                <a:lnTo>
                  <a:pt x="332" y="3439"/>
                </a:lnTo>
                <a:lnTo>
                  <a:pt x="339" y="3436"/>
                </a:lnTo>
                <a:lnTo>
                  <a:pt x="346" y="3434"/>
                </a:lnTo>
                <a:lnTo>
                  <a:pt x="354" y="3432"/>
                </a:lnTo>
                <a:lnTo>
                  <a:pt x="361" y="3432"/>
                </a:lnTo>
                <a:lnTo>
                  <a:pt x="369" y="3432"/>
                </a:lnTo>
                <a:lnTo>
                  <a:pt x="369" y="3432"/>
                </a:lnTo>
                <a:lnTo>
                  <a:pt x="383" y="3433"/>
                </a:lnTo>
                <a:lnTo>
                  <a:pt x="396" y="3436"/>
                </a:lnTo>
                <a:lnTo>
                  <a:pt x="408" y="3440"/>
                </a:lnTo>
                <a:lnTo>
                  <a:pt x="420" y="3445"/>
                </a:lnTo>
                <a:lnTo>
                  <a:pt x="443" y="3455"/>
                </a:lnTo>
                <a:lnTo>
                  <a:pt x="454" y="3459"/>
                </a:lnTo>
                <a:lnTo>
                  <a:pt x="465" y="3463"/>
                </a:lnTo>
                <a:lnTo>
                  <a:pt x="476" y="3466"/>
                </a:lnTo>
                <a:lnTo>
                  <a:pt x="489" y="3468"/>
                </a:lnTo>
                <a:lnTo>
                  <a:pt x="501" y="3469"/>
                </a:lnTo>
                <a:lnTo>
                  <a:pt x="514" y="3467"/>
                </a:lnTo>
                <a:lnTo>
                  <a:pt x="528" y="3464"/>
                </a:lnTo>
                <a:lnTo>
                  <a:pt x="542" y="3458"/>
                </a:lnTo>
                <a:lnTo>
                  <a:pt x="558" y="3450"/>
                </a:lnTo>
                <a:lnTo>
                  <a:pt x="575" y="3437"/>
                </a:lnTo>
                <a:lnTo>
                  <a:pt x="575" y="3437"/>
                </a:lnTo>
                <a:lnTo>
                  <a:pt x="588" y="3428"/>
                </a:lnTo>
                <a:lnTo>
                  <a:pt x="600" y="3417"/>
                </a:lnTo>
                <a:lnTo>
                  <a:pt x="614" y="3405"/>
                </a:lnTo>
                <a:lnTo>
                  <a:pt x="630" y="3392"/>
                </a:lnTo>
                <a:lnTo>
                  <a:pt x="651" y="3380"/>
                </a:lnTo>
                <a:lnTo>
                  <a:pt x="664" y="3373"/>
                </a:lnTo>
                <a:lnTo>
                  <a:pt x="678" y="3367"/>
                </a:lnTo>
                <a:lnTo>
                  <a:pt x="693" y="3360"/>
                </a:lnTo>
                <a:lnTo>
                  <a:pt x="712" y="3354"/>
                </a:lnTo>
                <a:lnTo>
                  <a:pt x="732" y="3346"/>
                </a:lnTo>
                <a:lnTo>
                  <a:pt x="754" y="3339"/>
                </a:lnTo>
                <a:lnTo>
                  <a:pt x="754" y="3339"/>
                </a:lnTo>
                <a:lnTo>
                  <a:pt x="756" y="3339"/>
                </a:lnTo>
                <a:lnTo>
                  <a:pt x="757" y="3340"/>
                </a:lnTo>
                <a:lnTo>
                  <a:pt x="760" y="3345"/>
                </a:lnTo>
                <a:lnTo>
                  <a:pt x="762" y="3354"/>
                </a:lnTo>
                <a:lnTo>
                  <a:pt x="765" y="3363"/>
                </a:lnTo>
                <a:lnTo>
                  <a:pt x="768" y="3375"/>
                </a:lnTo>
                <a:lnTo>
                  <a:pt x="772" y="3387"/>
                </a:lnTo>
                <a:lnTo>
                  <a:pt x="777" y="3400"/>
                </a:lnTo>
                <a:lnTo>
                  <a:pt x="783" y="3412"/>
                </a:lnTo>
                <a:lnTo>
                  <a:pt x="783" y="3412"/>
                </a:lnTo>
                <a:lnTo>
                  <a:pt x="786" y="3415"/>
                </a:lnTo>
                <a:lnTo>
                  <a:pt x="789" y="3417"/>
                </a:lnTo>
                <a:lnTo>
                  <a:pt x="797" y="3422"/>
                </a:lnTo>
                <a:lnTo>
                  <a:pt x="805" y="3425"/>
                </a:lnTo>
                <a:lnTo>
                  <a:pt x="813" y="3429"/>
                </a:lnTo>
                <a:lnTo>
                  <a:pt x="821" y="3432"/>
                </a:lnTo>
                <a:lnTo>
                  <a:pt x="827" y="3435"/>
                </a:lnTo>
                <a:lnTo>
                  <a:pt x="830" y="3437"/>
                </a:lnTo>
                <a:lnTo>
                  <a:pt x="831" y="3439"/>
                </a:lnTo>
                <a:lnTo>
                  <a:pt x="833" y="3443"/>
                </a:lnTo>
                <a:lnTo>
                  <a:pt x="833" y="3446"/>
                </a:lnTo>
                <a:lnTo>
                  <a:pt x="833" y="3446"/>
                </a:lnTo>
                <a:lnTo>
                  <a:pt x="832" y="3456"/>
                </a:lnTo>
                <a:lnTo>
                  <a:pt x="830" y="3467"/>
                </a:lnTo>
                <a:lnTo>
                  <a:pt x="826" y="3477"/>
                </a:lnTo>
                <a:lnTo>
                  <a:pt x="822" y="3486"/>
                </a:lnTo>
                <a:lnTo>
                  <a:pt x="817" y="3496"/>
                </a:lnTo>
                <a:lnTo>
                  <a:pt x="811" y="3505"/>
                </a:lnTo>
                <a:lnTo>
                  <a:pt x="798" y="3521"/>
                </a:lnTo>
                <a:lnTo>
                  <a:pt x="784" y="3535"/>
                </a:lnTo>
                <a:lnTo>
                  <a:pt x="773" y="3546"/>
                </a:lnTo>
                <a:lnTo>
                  <a:pt x="765" y="3552"/>
                </a:lnTo>
                <a:lnTo>
                  <a:pt x="763" y="3555"/>
                </a:lnTo>
                <a:lnTo>
                  <a:pt x="763" y="3555"/>
                </a:lnTo>
                <a:lnTo>
                  <a:pt x="767" y="3558"/>
                </a:lnTo>
                <a:lnTo>
                  <a:pt x="778" y="3561"/>
                </a:lnTo>
                <a:lnTo>
                  <a:pt x="785" y="3562"/>
                </a:lnTo>
                <a:lnTo>
                  <a:pt x="794" y="3563"/>
                </a:lnTo>
                <a:lnTo>
                  <a:pt x="804" y="3563"/>
                </a:lnTo>
                <a:lnTo>
                  <a:pt x="815" y="3561"/>
                </a:lnTo>
                <a:lnTo>
                  <a:pt x="826" y="3558"/>
                </a:lnTo>
                <a:lnTo>
                  <a:pt x="839" y="3553"/>
                </a:lnTo>
                <a:lnTo>
                  <a:pt x="852" y="3546"/>
                </a:lnTo>
                <a:lnTo>
                  <a:pt x="865" y="3536"/>
                </a:lnTo>
                <a:lnTo>
                  <a:pt x="879" y="3522"/>
                </a:lnTo>
                <a:lnTo>
                  <a:pt x="894" y="3506"/>
                </a:lnTo>
                <a:lnTo>
                  <a:pt x="907" y="3486"/>
                </a:lnTo>
                <a:lnTo>
                  <a:pt x="921" y="3463"/>
                </a:lnTo>
                <a:lnTo>
                  <a:pt x="921" y="3463"/>
                </a:lnTo>
                <a:lnTo>
                  <a:pt x="924" y="3459"/>
                </a:lnTo>
                <a:lnTo>
                  <a:pt x="927" y="3455"/>
                </a:lnTo>
                <a:lnTo>
                  <a:pt x="930" y="3453"/>
                </a:lnTo>
                <a:lnTo>
                  <a:pt x="935" y="3451"/>
                </a:lnTo>
                <a:lnTo>
                  <a:pt x="939" y="3450"/>
                </a:lnTo>
                <a:lnTo>
                  <a:pt x="943" y="3450"/>
                </a:lnTo>
                <a:lnTo>
                  <a:pt x="951" y="3450"/>
                </a:lnTo>
                <a:lnTo>
                  <a:pt x="970" y="3452"/>
                </a:lnTo>
                <a:lnTo>
                  <a:pt x="982" y="3452"/>
                </a:lnTo>
                <a:lnTo>
                  <a:pt x="987" y="3451"/>
                </a:lnTo>
                <a:lnTo>
                  <a:pt x="992" y="3450"/>
                </a:lnTo>
                <a:lnTo>
                  <a:pt x="992" y="3450"/>
                </a:lnTo>
                <a:lnTo>
                  <a:pt x="1010" y="3444"/>
                </a:lnTo>
                <a:lnTo>
                  <a:pt x="1017" y="3439"/>
                </a:lnTo>
                <a:lnTo>
                  <a:pt x="1024" y="3435"/>
                </a:lnTo>
                <a:lnTo>
                  <a:pt x="1029" y="3432"/>
                </a:lnTo>
                <a:lnTo>
                  <a:pt x="1033" y="3428"/>
                </a:lnTo>
                <a:lnTo>
                  <a:pt x="1036" y="3424"/>
                </a:lnTo>
                <a:lnTo>
                  <a:pt x="1039" y="3419"/>
                </a:lnTo>
                <a:lnTo>
                  <a:pt x="1041" y="3415"/>
                </a:lnTo>
                <a:lnTo>
                  <a:pt x="1042" y="3410"/>
                </a:lnTo>
                <a:lnTo>
                  <a:pt x="1043" y="3401"/>
                </a:lnTo>
                <a:lnTo>
                  <a:pt x="1042" y="3390"/>
                </a:lnTo>
                <a:lnTo>
                  <a:pt x="1040" y="3380"/>
                </a:lnTo>
                <a:lnTo>
                  <a:pt x="1035" y="3358"/>
                </a:lnTo>
                <a:lnTo>
                  <a:pt x="1034" y="3347"/>
                </a:lnTo>
                <a:lnTo>
                  <a:pt x="1033" y="3335"/>
                </a:lnTo>
                <a:lnTo>
                  <a:pt x="1034" y="3324"/>
                </a:lnTo>
                <a:lnTo>
                  <a:pt x="1036" y="3319"/>
                </a:lnTo>
                <a:lnTo>
                  <a:pt x="1038" y="3313"/>
                </a:lnTo>
                <a:lnTo>
                  <a:pt x="1040" y="3308"/>
                </a:lnTo>
                <a:lnTo>
                  <a:pt x="1044" y="3302"/>
                </a:lnTo>
                <a:lnTo>
                  <a:pt x="1048" y="3296"/>
                </a:lnTo>
                <a:lnTo>
                  <a:pt x="1054" y="3291"/>
                </a:lnTo>
                <a:lnTo>
                  <a:pt x="1054" y="3291"/>
                </a:lnTo>
                <a:lnTo>
                  <a:pt x="1069" y="3278"/>
                </a:lnTo>
                <a:lnTo>
                  <a:pt x="1084" y="3265"/>
                </a:lnTo>
                <a:lnTo>
                  <a:pt x="1099" y="3253"/>
                </a:lnTo>
                <a:lnTo>
                  <a:pt x="1115" y="3241"/>
                </a:lnTo>
                <a:lnTo>
                  <a:pt x="1146" y="3221"/>
                </a:lnTo>
                <a:lnTo>
                  <a:pt x="1178" y="3202"/>
                </a:lnTo>
                <a:lnTo>
                  <a:pt x="1210" y="3186"/>
                </a:lnTo>
                <a:lnTo>
                  <a:pt x="1241" y="3171"/>
                </a:lnTo>
                <a:lnTo>
                  <a:pt x="1273" y="3156"/>
                </a:lnTo>
                <a:lnTo>
                  <a:pt x="1304" y="3144"/>
                </a:lnTo>
                <a:lnTo>
                  <a:pt x="1304" y="3144"/>
                </a:lnTo>
                <a:lnTo>
                  <a:pt x="1303" y="3148"/>
                </a:lnTo>
                <a:lnTo>
                  <a:pt x="1299" y="3160"/>
                </a:lnTo>
                <a:lnTo>
                  <a:pt x="1294" y="3180"/>
                </a:lnTo>
                <a:lnTo>
                  <a:pt x="1291" y="3203"/>
                </a:lnTo>
                <a:lnTo>
                  <a:pt x="1290" y="3218"/>
                </a:lnTo>
                <a:lnTo>
                  <a:pt x="1290" y="3232"/>
                </a:lnTo>
                <a:lnTo>
                  <a:pt x="1291" y="3247"/>
                </a:lnTo>
                <a:lnTo>
                  <a:pt x="1292" y="3264"/>
                </a:lnTo>
                <a:lnTo>
                  <a:pt x="1296" y="3280"/>
                </a:lnTo>
                <a:lnTo>
                  <a:pt x="1301" y="3296"/>
                </a:lnTo>
                <a:lnTo>
                  <a:pt x="1306" y="3314"/>
                </a:lnTo>
                <a:lnTo>
                  <a:pt x="1314" y="3331"/>
                </a:lnTo>
                <a:lnTo>
                  <a:pt x="1640" y="3247"/>
                </a:lnTo>
                <a:lnTo>
                  <a:pt x="1640" y="3247"/>
                </a:lnTo>
                <a:lnTo>
                  <a:pt x="1634" y="3231"/>
                </a:lnTo>
                <a:lnTo>
                  <a:pt x="1631" y="3215"/>
                </a:lnTo>
                <a:lnTo>
                  <a:pt x="1629" y="3197"/>
                </a:lnTo>
                <a:lnTo>
                  <a:pt x="1629" y="3180"/>
                </a:lnTo>
                <a:lnTo>
                  <a:pt x="1631" y="3162"/>
                </a:lnTo>
                <a:lnTo>
                  <a:pt x="1634" y="3145"/>
                </a:lnTo>
                <a:lnTo>
                  <a:pt x="1638" y="3128"/>
                </a:lnTo>
                <a:lnTo>
                  <a:pt x="1644" y="3109"/>
                </a:lnTo>
                <a:lnTo>
                  <a:pt x="1651" y="3092"/>
                </a:lnTo>
                <a:lnTo>
                  <a:pt x="1660" y="3073"/>
                </a:lnTo>
                <a:lnTo>
                  <a:pt x="1669" y="3056"/>
                </a:lnTo>
                <a:lnTo>
                  <a:pt x="1679" y="3039"/>
                </a:lnTo>
                <a:lnTo>
                  <a:pt x="1689" y="3021"/>
                </a:lnTo>
                <a:lnTo>
                  <a:pt x="1701" y="3004"/>
                </a:lnTo>
                <a:lnTo>
                  <a:pt x="1725" y="2972"/>
                </a:lnTo>
                <a:lnTo>
                  <a:pt x="1725" y="2972"/>
                </a:lnTo>
                <a:lnTo>
                  <a:pt x="1726" y="2971"/>
                </a:lnTo>
                <a:lnTo>
                  <a:pt x="1727" y="2971"/>
                </a:lnTo>
                <a:lnTo>
                  <a:pt x="1728" y="2975"/>
                </a:lnTo>
                <a:lnTo>
                  <a:pt x="1725" y="2997"/>
                </a:lnTo>
                <a:lnTo>
                  <a:pt x="1721" y="3030"/>
                </a:lnTo>
                <a:lnTo>
                  <a:pt x="1715" y="3072"/>
                </a:lnTo>
                <a:lnTo>
                  <a:pt x="1713" y="3095"/>
                </a:lnTo>
                <a:lnTo>
                  <a:pt x="1711" y="3118"/>
                </a:lnTo>
                <a:lnTo>
                  <a:pt x="1711" y="3140"/>
                </a:lnTo>
                <a:lnTo>
                  <a:pt x="1711" y="3161"/>
                </a:lnTo>
                <a:lnTo>
                  <a:pt x="1713" y="3181"/>
                </a:lnTo>
                <a:lnTo>
                  <a:pt x="1716" y="3198"/>
                </a:lnTo>
                <a:lnTo>
                  <a:pt x="1719" y="3206"/>
                </a:lnTo>
                <a:lnTo>
                  <a:pt x="1722" y="3213"/>
                </a:lnTo>
                <a:lnTo>
                  <a:pt x="1726" y="3219"/>
                </a:lnTo>
                <a:lnTo>
                  <a:pt x="1730" y="3224"/>
                </a:lnTo>
                <a:lnTo>
                  <a:pt x="2050" y="3141"/>
                </a:lnTo>
                <a:lnTo>
                  <a:pt x="2050" y="3141"/>
                </a:lnTo>
                <a:lnTo>
                  <a:pt x="2046" y="3131"/>
                </a:lnTo>
                <a:lnTo>
                  <a:pt x="2043" y="3119"/>
                </a:lnTo>
                <a:lnTo>
                  <a:pt x="2041" y="3108"/>
                </a:lnTo>
                <a:lnTo>
                  <a:pt x="2039" y="3096"/>
                </a:lnTo>
                <a:lnTo>
                  <a:pt x="2038" y="3084"/>
                </a:lnTo>
                <a:lnTo>
                  <a:pt x="2038" y="3071"/>
                </a:lnTo>
                <a:lnTo>
                  <a:pt x="2039" y="3045"/>
                </a:lnTo>
                <a:lnTo>
                  <a:pt x="2043" y="3018"/>
                </a:lnTo>
                <a:lnTo>
                  <a:pt x="2048" y="2992"/>
                </a:lnTo>
                <a:lnTo>
                  <a:pt x="2055" y="2965"/>
                </a:lnTo>
                <a:lnTo>
                  <a:pt x="2064" y="2941"/>
                </a:lnTo>
                <a:lnTo>
                  <a:pt x="2064" y="2941"/>
                </a:lnTo>
                <a:lnTo>
                  <a:pt x="2072" y="2968"/>
                </a:lnTo>
                <a:lnTo>
                  <a:pt x="2079" y="2997"/>
                </a:lnTo>
                <a:lnTo>
                  <a:pt x="2088" y="3024"/>
                </a:lnTo>
                <a:lnTo>
                  <a:pt x="2098" y="3052"/>
                </a:lnTo>
                <a:lnTo>
                  <a:pt x="2108" y="3079"/>
                </a:lnTo>
                <a:lnTo>
                  <a:pt x="2121" y="3105"/>
                </a:lnTo>
                <a:lnTo>
                  <a:pt x="2135" y="3131"/>
                </a:lnTo>
                <a:lnTo>
                  <a:pt x="2149" y="3156"/>
                </a:lnTo>
                <a:lnTo>
                  <a:pt x="2166" y="3181"/>
                </a:lnTo>
                <a:lnTo>
                  <a:pt x="2183" y="3203"/>
                </a:lnTo>
                <a:lnTo>
                  <a:pt x="2201" y="3225"/>
                </a:lnTo>
                <a:lnTo>
                  <a:pt x="2222" y="3245"/>
                </a:lnTo>
                <a:lnTo>
                  <a:pt x="2244" y="3265"/>
                </a:lnTo>
                <a:lnTo>
                  <a:pt x="2268" y="3281"/>
                </a:lnTo>
                <a:lnTo>
                  <a:pt x="2280" y="3289"/>
                </a:lnTo>
                <a:lnTo>
                  <a:pt x="2292" y="3296"/>
                </a:lnTo>
                <a:lnTo>
                  <a:pt x="2306" y="3303"/>
                </a:lnTo>
                <a:lnTo>
                  <a:pt x="2320" y="3310"/>
                </a:lnTo>
                <a:lnTo>
                  <a:pt x="2320" y="3310"/>
                </a:lnTo>
                <a:lnTo>
                  <a:pt x="2365" y="3329"/>
                </a:lnTo>
                <a:lnTo>
                  <a:pt x="2410" y="3347"/>
                </a:lnTo>
                <a:lnTo>
                  <a:pt x="2454" y="3364"/>
                </a:lnTo>
                <a:lnTo>
                  <a:pt x="2499" y="3380"/>
                </a:lnTo>
                <a:lnTo>
                  <a:pt x="2544" y="3395"/>
                </a:lnTo>
                <a:lnTo>
                  <a:pt x="2589" y="3411"/>
                </a:lnTo>
                <a:lnTo>
                  <a:pt x="2683" y="3440"/>
                </a:lnTo>
                <a:lnTo>
                  <a:pt x="2782" y="3469"/>
                </a:lnTo>
                <a:lnTo>
                  <a:pt x="2889" y="3500"/>
                </a:lnTo>
                <a:lnTo>
                  <a:pt x="3005" y="3534"/>
                </a:lnTo>
                <a:lnTo>
                  <a:pt x="3133" y="3570"/>
                </a:lnTo>
                <a:lnTo>
                  <a:pt x="3133" y="3570"/>
                </a:lnTo>
                <a:lnTo>
                  <a:pt x="3205" y="3593"/>
                </a:lnTo>
                <a:lnTo>
                  <a:pt x="3273" y="3616"/>
                </a:lnTo>
                <a:lnTo>
                  <a:pt x="3305" y="3628"/>
                </a:lnTo>
                <a:lnTo>
                  <a:pt x="3333" y="3639"/>
                </a:lnTo>
                <a:lnTo>
                  <a:pt x="3358" y="3649"/>
                </a:lnTo>
                <a:lnTo>
                  <a:pt x="3377" y="3658"/>
                </a:lnTo>
                <a:lnTo>
                  <a:pt x="3377" y="3658"/>
                </a:lnTo>
                <a:lnTo>
                  <a:pt x="3383" y="3661"/>
                </a:lnTo>
                <a:lnTo>
                  <a:pt x="3389" y="3665"/>
                </a:lnTo>
                <a:lnTo>
                  <a:pt x="3393" y="3668"/>
                </a:lnTo>
                <a:lnTo>
                  <a:pt x="3397" y="3673"/>
                </a:lnTo>
                <a:lnTo>
                  <a:pt x="3399" y="3677"/>
                </a:lnTo>
                <a:lnTo>
                  <a:pt x="3401" y="3682"/>
                </a:lnTo>
                <a:lnTo>
                  <a:pt x="3402" y="3686"/>
                </a:lnTo>
                <a:lnTo>
                  <a:pt x="3402" y="3690"/>
                </a:lnTo>
                <a:lnTo>
                  <a:pt x="3401" y="3699"/>
                </a:lnTo>
                <a:lnTo>
                  <a:pt x="3397" y="3708"/>
                </a:lnTo>
                <a:lnTo>
                  <a:pt x="3392" y="3717"/>
                </a:lnTo>
                <a:lnTo>
                  <a:pt x="3386" y="3726"/>
                </a:lnTo>
                <a:lnTo>
                  <a:pt x="3378" y="3734"/>
                </a:lnTo>
                <a:lnTo>
                  <a:pt x="3371" y="3742"/>
                </a:lnTo>
                <a:lnTo>
                  <a:pt x="3357" y="3754"/>
                </a:lnTo>
                <a:lnTo>
                  <a:pt x="3346" y="3764"/>
                </a:lnTo>
                <a:lnTo>
                  <a:pt x="3341" y="3767"/>
                </a:lnTo>
                <a:lnTo>
                  <a:pt x="3341" y="3767"/>
                </a:lnTo>
                <a:lnTo>
                  <a:pt x="3355" y="3775"/>
                </a:lnTo>
                <a:lnTo>
                  <a:pt x="3371" y="3783"/>
                </a:lnTo>
                <a:lnTo>
                  <a:pt x="3411" y="3801"/>
                </a:lnTo>
                <a:lnTo>
                  <a:pt x="3435" y="3814"/>
                </a:lnTo>
                <a:lnTo>
                  <a:pt x="3461" y="3829"/>
                </a:lnTo>
                <a:lnTo>
                  <a:pt x="3492" y="3848"/>
                </a:lnTo>
                <a:lnTo>
                  <a:pt x="3527" y="3873"/>
                </a:lnTo>
                <a:lnTo>
                  <a:pt x="3527" y="3873"/>
                </a:lnTo>
                <a:lnTo>
                  <a:pt x="3545" y="3888"/>
                </a:lnTo>
                <a:lnTo>
                  <a:pt x="3563" y="3906"/>
                </a:lnTo>
                <a:lnTo>
                  <a:pt x="3580" y="3925"/>
                </a:lnTo>
                <a:lnTo>
                  <a:pt x="3595" y="3946"/>
                </a:lnTo>
                <a:lnTo>
                  <a:pt x="3608" y="3967"/>
                </a:lnTo>
                <a:lnTo>
                  <a:pt x="3622" y="3991"/>
                </a:lnTo>
                <a:lnTo>
                  <a:pt x="3634" y="4014"/>
                </a:lnTo>
                <a:lnTo>
                  <a:pt x="3645" y="4040"/>
                </a:lnTo>
                <a:lnTo>
                  <a:pt x="3655" y="4066"/>
                </a:lnTo>
                <a:lnTo>
                  <a:pt x="3665" y="4094"/>
                </a:lnTo>
                <a:lnTo>
                  <a:pt x="3674" y="4122"/>
                </a:lnTo>
                <a:lnTo>
                  <a:pt x="3682" y="4151"/>
                </a:lnTo>
                <a:lnTo>
                  <a:pt x="3698" y="4211"/>
                </a:lnTo>
                <a:lnTo>
                  <a:pt x="3714" y="4274"/>
                </a:lnTo>
                <a:lnTo>
                  <a:pt x="3714" y="4274"/>
                </a:lnTo>
                <a:lnTo>
                  <a:pt x="3725" y="4324"/>
                </a:lnTo>
                <a:lnTo>
                  <a:pt x="3734" y="4377"/>
                </a:lnTo>
                <a:lnTo>
                  <a:pt x="3742" y="4430"/>
                </a:lnTo>
                <a:lnTo>
                  <a:pt x="3744" y="4457"/>
                </a:lnTo>
                <a:lnTo>
                  <a:pt x="3746" y="4481"/>
                </a:lnTo>
                <a:lnTo>
                  <a:pt x="3748" y="4506"/>
                </a:lnTo>
                <a:lnTo>
                  <a:pt x="3749" y="4529"/>
                </a:lnTo>
                <a:lnTo>
                  <a:pt x="3748" y="4551"/>
                </a:lnTo>
                <a:lnTo>
                  <a:pt x="3745" y="4571"/>
                </a:lnTo>
                <a:lnTo>
                  <a:pt x="3742" y="4590"/>
                </a:lnTo>
                <a:lnTo>
                  <a:pt x="3737" y="4606"/>
                </a:lnTo>
                <a:lnTo>
                  <a:pt x="3731" y="4619"/>
                </a:lnTo>
                <a:lnTo>
                  <a:pt x="3728" y="4625"/>
                </a:lnTo>
                <a:lnTo>
                  <a:pt x="3724" y="4631"/>
                </a:lnTo>
                <a:lnTo>
                  <a:pt x="3724" y="4631"/>
                </a:lnTo>
                <a:lnTo>
                  <a:pt x="3715" y="4641"/>
                </a:lnTo>
                <a:lnTo>
                  <a:pt x="3705" y="4651"/>
                </a:lnTo>
                <a:lnTo>
                  <a:pt x="3691" y="4660"/>
                </a:lnTo>
                <a:lnTo>
                  <a:pt x="3683" y="4665"/>
                </a:lnTo>
                <a:lnTo>
                  <a:pt x="3673" y="4670"/>
                </a:lnTo>
                <a:lnTo>
                  <a:pt x="3663" y="4676"/>
                </a:lnTo>
                <a:lnTo>
                  <a:pt x="3650" y="4681"/>
                </a:lnTo>
                <a:lnTo>
                  <a:pt x="3621" y="4690"/>
                </a:lnTo>
                <a:lnTo>
                  <a:pt x="3582" y="4700"/>
                </a:lnTo>
                <a:lnTo>
                  <a:pt x="3535" y="4710"/>
                </a:lnTo>
                <a:lnTo>
                  <a:pt x="3560" y="4833"/>
                </a:lnTo>
                <a:lnTo>
                  <a:pt x="3560" y="4833"/>
                </a:lnTo>
                <a:lnTo>
                  <a:pt x="3579" y="4834"/>
                </a:lnTo>
                <a:lnTo>
                  <a:pt x="3597" y="4834"/>
                </a:lnTo>
                <a:lnTo>
                  <a:pt x="3615" y="4833"/>
                </a:lnTo>
                <a:lnTo>
                  <a:pt x="3631" y="4831"/>
                </a:lnTo>
                <a:lnTo>
                  <a:pt x="3646" y="4829"/>
                </a:lnTo>
                <a:lnTo>
                  <a:pt x="3662" y="4826"/>
                </a:lnTo>
                <a:lnTo>
                  <a:pt x="3688" y="4819"/>
                </a:lnTo>
                <a:lnTo>
                  <a:pt x="3711" y="4812"/>
                </a:lnTo>
                <a:lnTo>
                  <a:pt x="3728" y="4805"/>
                </a:lnTo>
                <a:lnTo>
                  <a:pt x="3742" y="4799"/>
                </a:lnTo>
                <a:lnTo>
                  <a:pt x="3742" y="4799"/>
                </a:lnTo>
                <a:lnTo>
                  <a:pt x="3736" y="4805"/>
                </a:lnTo>
                <a:lnTo>
                  <a:pt x="3730" y="4813"/>
                </a:lnTo>
                <a:lnTo>
                  <a:pt x="3722" y="4823"/>
                </a:lnTo>
                <a:lnTo>
                  <a:pt x="3722" y="4823"/>
                </a:lnTo>
                <a:lnTo>
                  <a:pt x="3711" y="4839"/>
                </a:lnTo>
                <a:lnTo>
                  <a:pt x="3700" y="4856"/>
                </a:lnTo>
                <a:lnTo>
                  <a:pt x="3692" y="4871"/>
                </a:lnTo>
                <a:lnTo>
                  <a:pt x="3685" y="4886"/>
                </a:lnTo>
                <a:lnTo>
                  <a:pt x="3680" y="4902"/>
                </a:lnTo>
                <a:lnTo>
                  <a:pt x="3675" y="4919"/>
                </a:lnTo>
                <a:lnTo>
                  <a:pt x="3672" y="4936"/>
                </a:lnTo>
                <a:lnTo>
                  <a:pt x="3669" y="4957"/>
                </a:lnTo>
                <a:lnTo>
                  <a:pt x="3799" y="5041"/>
                </a:lnTo>
                <a:lnTo>
                  <a:pt x="3799" y="5041"/>
                </a:lnTo>
                <a:lnTo>
                  <a:pt x="3812" y="5000"/>
                </a:lnTo>
                <a:lnTo>
                  <a:pt x="3826" y="4960"/>
                </a:lnTo>
                <a:lnTo>
                  <a:pt x="3841" y="4924"/>
                </a:lnTo>
                <a:lnTo>
                  <a:pt x="3855" y="4891"/>
                </a:lnTo>
                <a:lnTo>
                  <a:pt x="3870" y="4864"/>
                </a:lnTo>
                <a:lnTo>
                  <a:pt x="3877" y="4851"/>
                </a:lnTo>
                <a:lnTo>
                  <a:pt x="3885" y="4841"/>
                </a:lnTo>
                <a:lnTo>
                  <a:pt x="3892" y="4832"/>
                </a:lnTo>
                <a:lnTo>
                  <a:pt x="3899" y="4825"/>
                </a:lnTo>
                <a:lnTo>
                  <a:pt x="3906" y="4820"/>
                </a:lnTo>
                <a:lnTo>
                  <a:pt x="3913" y="4816"/>
                </a:lnTo>
                <a:lnTo>
                  <a:pt x="3913" y="4816"/>
                </a:lnTo>
                <a:lnTo>
                  <a:pt x="3919" y="4814"/>
                </a:lnTo>
                <a:lnTo>
                  <a:pt x="3926" y="4814"/>
                </a:lnTo>
                <a:lnTo>
                  <a:pt x="3935" y="4814"/>
                </a:lnTo>
                <a:lnTo>
                  <a:pt x="3944" y="4815"/>
                </a:lnTo>
                <a:lnTo>
                  <a:pt x="3954" y="4817"/>
                </a:lnTo>
                <a:lnTo>
                  <a:pt x="3965" y="4819"/>
                </a:lnTo>
                <a:lnTo>
                  <a:pt x="3990" y="4828"/>
                </a:lnTo>
                <a:lnTo>
                  <a:pt x="4017" y="4839"/>
                </a:lnTo>
                <a:lnTo>
                  <a:pt x="4047" y="4854"/>
                </a:lnTo>
                <a:lnTo>
                  <a:pt x="4078" y="4874"/>
                </a:lnTo>
                <a:lnTo>
                  <a:pt x="4110" y="4895"/>
                </a:lnTo>
                <a:lnTo>
                  <a:pt x="4127" y="4908"/>
                </a:lnTo>
                <a:lnTo>
                  <a:pt x="4143" y="4921"/>
                </a:lnTo>
                <a:lnTo>
                  <a:pt x="4160" y="4935"/>
                </a:lnTo>
                <a:lnTo>
                  <a:pt x="4176" y="4950"/>
                </a:lnTo>
                <a:lnTo>
                  <a:pt x="4192" y="4965"/>
                </a:lnTo>
                <a:lnTo>
                  <a:pt x="4208" y="4981"/>
                </a:lnTo>
                <a:lnTo>
                  <a:pt x="4224" y="4999"/>
                </a:lnTo>
                <a:lnTo>
                  <a:pt x="4239" y="5017"/>
                </a:lnTo>
                <a:lnTo>
                  <a:pt x="4254" y="5035"/>
                </a:lnTo>
                <a:lnTo>
                  <a:pt x="4268" y="5055"/>
                </a:lnTo>
                <a:lnTo>
                  <a:pt x="4282" y="5075"/>
                </a:lnTo>
                <a:lnTo>
                  <a:pt x="4296" y="5097"/>
                </a:lnTo>
                <a:lnTo>
                  <a:pt x="4308" y="5118"/>
                </a:lnTo>
                <a:lnTo>
                  <a:pt x="4320" y="5141"/>
                </a:lnTo>
                <a:lnTo>
                  <a:pt x="4331" y="5164"/>
                </a:lnTo>
                <a:lnTo>
                  <a:pt x="4342" y="5189"/>
                </a:lnTo>
                <a:lnTo>
                  <a:pt x="4342" y="5189"/>
                </a:lnTo>
                <a:lnTo>
                  <a:pt x="4347" y="5203"/>
                </a:lnTo>
                <a:lnTo>
                  <a:pt x="4352" y="5220"/>
                </a:lnTo>
                <a:lnTo>
                  <a:pt x="4356" y="5236"/>
                </a:lnTo>
                <a:lnTo>
                  <a:pt x="4360" y="5253"/>
                </a:lnTo>
                <a:lnTo>
                  <a:pt x="4363" y="5272"/>
                </a:lnTo>
                <a:lnTo>
                  <a:pt x="4366" y="5290"/>
                </a:lnTo>
                <a:lnTo>
                  <a:pt x="4370" y="5329"/>
                </a:lnTo>
                <a:lnTo>
                  <a:pt x="4372" y="5368"/>
                </a:lnTo>
                <a:lnTo>
                  <a:pt x="4371" y="5409"/>
                </a:lnTo>
                <a:lnTo>
                  <a:pt x="4370" y="5429"/>
                </a:lnTo>
                <a:lnTo>
                  <a:pt x="4369" y="5449"/>
                </a:lnTo>
                <a:lnTo>
                  <a:pt x="4366" y="5469"/>
                </a:lnTo>
                <a:lnTo>
                  <a:pt x="4363" y="5488"/>
                </a:lnTo>
                <a:lnTo>
                  <a:pt x="4360" y="5508"/>
                </a:lnTo>
                <a:lnTo>
                  <a:pt x="4356" y="5526"/>
                </a:lnTo>
                <a:lnTo>
                  <a:pt x="4351" y="5545"/>
                </a:lnTo>
                <a:lnTo>
                  <a:pt x="4345" y="5562"/>
                </a:lnTo>
                <a:lnTo>
                  <a:pt x="4339" y="5579"/>
                </a:lnTo>
                <a:lnTo>
                  <a:pt x="4332" y="5595"/>
                </a:lnTo>
                <a:lnTo>
                  <a:pt x="4324" y="5610"/>
                </a:lnTo>
                <a:lnTo>
                  <a:pt x="4316" y="5624"/>
                </a:lnTo>
                <a:lnTo>
                  <a:pt x="4307" y="5638"/>
                </a:lnTo>
                <a:lnTo>
                  <a:pt x="4298" y="5650"/>
                </a:lnTo>
                <a:lnTo>
                  <a:pt x="4287" y="5661"/>
                </a:lnTo>
                <a:lnTo>
                  <a:pt x="4276" y="5670"/>
                </a:lnTo>
                <a:lnTo>
                  <a:pt x="4264" y="5679"/>
                </a:lnTo>
                <a:lnTo>
                  <a:pt x="4252" y="5686"/>
                </a:lnTo>
                <a:lnTo>
                  <a:pt x="4238" y="5691"/>
                </a:lnTo>
                <a:lnTo>
                  <a:pt x="4224" y="5694"/>
                </a:lnTo>
                <a:lnTo>
                  <a:pt x="4224" y="5694"/>
                </a:lnTo>
                <a:lnTo>
                  <a:pt x="4216" y="5695"/>
                </a:lnTo>
                <a:lnTo>
                  <a:pt x="4208" y="5695"/>
                </a:lnTo>
                <a:lnTo>
                  <a:pt x="4198" y="5694"/>
                </a:lnTo>
                <a:lnTo>
                  <a:pt x="4188" y="5692"/>
                </a:lnTo>
                <a:lnTo>
                  <a:pt x="4168" y="5687"/>
                </a:lnTo>
                <a:lnTo>
                  <a:pt x="4145" y="5679"/>
                </a:lnTo>
                <a:lnTo>
                  <a:pt x="4123" y="5668"/>
                </a:lnTo>
                <a:lnTo>
                  <a:pt x="4099" y="5657"/>
                </a:lnTo>
                <a:lnTo>
                  <a:pt x="4051" y="5635"/>
                </a:lnTo>
                <a:lnTo>
                  <a:pt x="4028" y="5623"/>
                </a:lnTo>
                <a:lnTo>
                  <a:pt x="4005" y="5614"/>
                </a:lnTo>
                <a:lnTo>
                  <a:pt x="3984" y="5607"/>
                </a:lnTo>
                <a:lnTo>
                  <a:pt x="3964" y="5602"/>
                </a:lnTo>
                <a:lnTo>
                  <a:pt x="3955" y="5601"/>
                </a:lnTo>
                <a:lnTo>
                  <a:pt x="3947" y="5600"/>
                </a:lnTo>
                <a:lnTo>
                  <a:pt x="3939" y="5601"/>
                </a:lnTo>
                <a:lnTo>
                  <a:pt x="3932" y="5602"/>
                </a:lnTo>
                <a:lnTo>
                  <a:pt x="3924" y="5605"/>
                </a:lnTo>
                <a:lnTo>
                  <a:pt x="3919" y="5609"/>
                </a:lnTo>
                <a:lnTo>
                  <a:pt x="3914" y="5614"/>
                </a:lnTo>
                <a:lnTo>
                  <a:pt x="3909" y="5620"/>
                </a:lnTo>
                <a:lnTo>
                  <a:pt x="3909" y="5620"/>
                </a:lnTo>
                <a:lnTo>
                  <a:pt x="3905" y="5627"/>
                </a:lnTo>
                <a:lnTo>
                  <a:pt x="3900" y="5635"/>
                </a:lnTo>
                <a:lnTo>
                  <a:pt x="3893" y="5641"/>
                </a:lnTo>
                <a:lnTo>
                  <a:pt x="3886" y="5647"/>
                </a:lnTo>
                <a:lnTo>
                  <a:pt x="3869" y="5658"/>
                </a:lnTo>
                <a:lnTo>
                  <a:pt x="3851" y="5668"/>
                </a:lnTo>
                <a:lnTo>
                  <a:pt x="3810" y="5690"/>
                </a:lnTo>
                <a:lnTo>
                  <a:pt x="3789" y="5701"/>
                </a:lnTo>
                <a:lnTo>
                  <a:pt x="3770" y="5714"/>
                </a:lnTo>
                <a:lnTo>
                  <a:pt x="3761" y="5720"/>
                </a:lnTo>
                <a:lnTo>
                  <a:pt x="3752" y="5729"/>
                </a:lnTo>
                <a:lnTo>
                  <a:pt x="3743" y="5736"/>
                </a:lnTo>
                <a:lnTo>
                  <a:pt x="3735" y="5745"/>
                </a:lnTo>
                <a:lnTo>
                  <a:pt x="3728" y="5754"/>
                </a:lnTo>
                <a:lnTo>
                  <a:pt x="3722" y="5764"/>
                </a:lnTo>
                <a:lnTo>
                  <a:pt x="3717" y="5775"/>
                </a:lnTo>
                <a:lnTo>
                  <a:pt x="3713" y="5787"/>
                </a:lnTo>
                <a:lnTo>
                  <a:pt x="3710" y="5799"/>
                </a:lnTo>
                <a:lnTo>
                  <a:pt x="3708" y="5813"/>
                </a:lnTo>
                <a:lnTo>
                  <a:pt x="3707" y="5827"/>
                </a:lnTo>
                <a:lnTo>
                  <a:pt x="3707" y="5843"/>
                </a:lnTo>
                <a:lnTo>
                  <a:pt x="3709" y="5860"/>
                </a:lnTo>
                <a:lnTo>
                  <a:pt x="3713" y="5877"/>
                </a:lnTo>
                <a:lnTo>
                  <a:pt x="3718" y="5896"/>
                </a:lnTo>
                <a:lnTo>
                  <a:pt x="3724" y="5917"/>
                </a:lnTo>
                <a:lnTo>
                  <a:pt x="3724" y="5917"/>
                </a:lnTo>
                <a:lnTo>
                  <a:pt x="3741" y="5896"/>
                </a:lnTo>
                <a:lnTo>
                  <a:pt x="3759" y="5875"/>
                </a:lnTo>
                <a:lnTo>
                  <a:pt x="3776" y="5856"/>
                </a:lnTo>
                <a:lnTo>
                  <a:pt x="3794" y="5840"/>
                </a:lnTo>
                <a:lnTo>
                  <a:pt x="3802" y="5833"/>
                </a:lnTo>
                <a:lnTo>
                  <a:pt x="3811" y="5827"/>
                </a:lnTo>
                <a:lnTo>
                  <a:pt x="3819" y="5821"/>
                </a:lnTo>
                <a:lnTo>
                  <a:pt x="3827" y="5817"/>
                </a:lnTo>
                <a:lnTo>
                  <a:pt x="3835" y="5815"/>
                </a:lnTo>
                <a:lnTo>
                  <a:pt x="3843" y="5813"/>
                </a:lnTo>
                <a:lnTo>
                  <a:pt x="3850" y="5813"/>
                </a:lnTo>
                <a:lnTo>
                  <a:pt x="3857" y="5815"/>
                </a:lnTo>
                <a:lnTo>
                  <a:pt x="3857" y="5815"/>
                </a:lnTo>
                <a:lnTo>
                  <a:pt x="3861" y="5817"/>
                </a:lnTo>
                <a:lnTo>
                  <a:pt x="3864" y="5819"/>
                </a:lnTo>
                <a:lnTo>
                  <a:pt x="3870" y="5825"/>
                </a:lnTo>
                <a:lnTo>
                  <a:pt x="3875" y="5833"/>
                </a:lnTo>
                <a:lnTo>
                  <a:pt x="3879" y="5841"/>
                </a:lnTo>
                <a:lnTo>
                  <a:pt x="3888" y="5862"/>
                </a:lnTo>
                <a:lnTo>
                  <a:pt x="3894" y="5872"/>
                </a:lnTo>
                <a:lnTo>
                  <a:pt x="3901" y="5882"/>
                </a:lnTo>
                <a:lnTo>
                  <a:pt x="3901" y="5882"/>
                </a:lnTo>
                <a:lnTo>
                  <a:pt x="3904" y="5885"/>
                </a:lnTo>
                <a:lnTo>
                  <a:pt x="3908" y="5887"/>
                </a:lnTo>
                <a:lnTo>
                  <a:pt x="3913" y="5889"/>
                </a:lnTo>
                <a:lnTo>
                  <a:pt x="3919" y="5890"/>
                </a:lnTo>
                <a:lnTo>
                  <a:pt x="3934" y="5892"/>
                </a:lnTo>
                <a:lnTo>
                  <a:pt x="3950" y="5892"/>
                </a:lnTo>
                <a:lnTo>
                  <a:pt x="3968" y="5891"/>
                </a:lnTo>
                <a:lnTo>
                  <a:pt x="3989" y="5889"/>
                </a:lnTo>
                <a:lnTo>
                  <a:pt x="4032" y="5885"/>
                </a:lnTo>
                <a:lnTo>
                  <a:pt x="4074" y="5881"/>
                </a:lnTo>
                <a:lnTo>
                  <a:pt x="4093" y="5879"/>
                </a:lnTo>
                <a:lnTo>
                  <a:pt x="4110" y="5879"/>
                </a:lnTo>
                <a:lnTo>
                  <a:pt x="4126" y="5879"/>
                </a:lnTo>
                <a:lnTo>
                  <a:pt x="4137" y="5881"/>
                </a:lnTo>
                <a:lnTo>
                  <a:pt x="4142" y="5883"/>
                </a:lnTo>
                <a:lnTo>
                  <a:pt x="4146" y="5885"/>
                </a:lnTo>
                <a:lnTo>
                  <a:pt x="4148" y="5887"/>
                </a:lnTo>
                <a:lnTo>
                  <a:pt x="4150" y="5890"/>
                </a:lnTo>
                <a:lnTo>
                  <a:pt x="4150" y="5890"/>
                </a:lnTo>
                <a:lnTo>
                  <a:pt x="4151" y="5893"/>
                </a:lnTo>
                <a:lnTo>
                  <a:pt x="4150" y="5896"/>
                </a:lnTo>
                <a:lnTo>
                  <a:pt x="4149" y="5898"/>
                </a:lnTo>
                <a:lnTo>
                  <a:pt x="4148" y="5900"/>
                </a:lnTo>
                <a:lnTo>
                  <a:pt x="4143" y="5904"/>
                </a:lnTo>
                <a:lnTo>
                  <a:pt x="4136" y="5905"/>
                </a:lnTo>
                <a:lnTo>
                  <a:pt x="4118" y="5908"/>
                </a:lnTo>
                <a:lnTo>
                  <a:pt x="4100" y="5910"/>
                </a:lnTo>
                <a:lnTo>
                  <a:pt x="4100" y="5910"/>
                </a:lnTo>
                <a:lnTo>
                  <a:pt x="4021" y="5924"/>
                </a:lnTo>
                <a:lnTo>
                  <a:pt x="3981" y="5931"/>
                </a:lnTo>
                <a:lnTo>
                  <a:pt x="3943" y="5939"/>
                </a:lnTo>
                <a:lnTo>
                  <a:pt x="3925" y="5944"/>
                </a:lnTo>
                <a:lnTo>
                  <a:pt x="3909" y="5950"/>
                </a:lnTo>
                <a:lnTo>
                  <a:pt x="3894" y="5956"/>
                </a:lnTo>
                <a:lnTo>
                  <a:pt x="3881" y="5962"/>
                </a:lnTo>
                <a:lnTo>
                  <a:pt x="3869" y="5968"/>
                </a:lnTo>
                <a:lnTo>
                  <a:pt x="3860" y="5976"/>
                </a:lnTo>
                <a:lnTo>
                  <a:pt x="3853" y="5984"/>
                </a:lnTo>
                <a:lnTo>
                  <a:pt x="3850" y="5988"/>
                </a:lnTo>
                <a:lnTo>
                  <a:pt x="3848" y="5993"/>
                </a:lnTo>
                <a:lnTo>
                  <a:pt x="3848" y="5993"/>
                </a:lnTo>
                <a:lnTo>
                  <a:pt x="3846" y="6000"/>
                </a:lnTo>
                <a:lnTo>
                  <a:pt x="3846" y="6004"/>
                </a:lnTo>
                <a:lnTo>
                  <a:pt x="3847" y="6014"/>
                </a:lnTo>
                <a:lnTo>
                  <a:pt x="3847" y="6019"/>
                </a:lnTo>
                <a:lnTo>
                  <a:pt x="3846" y="6025"/>
                </a:lnTo>
                <a:lnTo>
                  <a:pt x="3845" y="6033"/>
                </a:lnTo>
                <a:lnTo>
                  <a:pt x="3842" y="6044"/>
                </a:lnTo>
                <a:lnTo>
                  <a:pt x="3842" y="6044"/>
                </a:lnTo>
                <a:lnTo>
                  <a:pt x="3837" y="6055"/>
                </a:lnTo>
                <a:lnTo>
                  <a:pt x="3831" y="6064"/>
                </a:lnTo>
                <a:lnTo>
                  <a:pt x="3823" y="6072"/>
                </a:lnTo>
                <a:lnTo>
                  <a:pt x="3815" y="6080"/>
                </a:lnTo>
                <a:lnTo>
                  <a:pt x="3796" y="6096"/>
                </a:lnTo>
                <a:lnTo>
                  <a:pt x="3786" y="6104"/>
                </a:lnTo>
                <a:lnTo>
                  <a:pt x="3776" y="6113"/>
                </a:lnTo>
                <a:lnTo>
                  <a:pt x="3767" y="6122"/>
                </a:lnTo>
                <a:lnTo>
                  <a:pt x="3758" y="6134"/>
                </a:lnTo>
                <a:lnTo>
                  <a:pt x="3750" y="6147"/>
                </a:lnTo>
                <a:lnTo>
                  <a:pt x="3742" y="6161"/>
                </a:lnTo>
                <a:lnTo>
                  <a:pt x="3736" y="6179"/>
                </a:lnTo>
                <a:lnTo>
                  <a:pt x="3732" y="6198"/>
                </a:lnTo>
                <a:lnTo>
                  <a:pt x="3730" y="6220"/>
                </a:lnTo>
                <a:lnTo>
                  <a:pt x="3730" y="6246"/>
                </a:lnTo>
                <a:lnTo>
                  <a:pt x="3730" y="6246"/>
                </a:lnTo>
                <a:lnTo>
                  <a:pt x="3732" y="6259"/>
                </a:lnTo>
                <a:lnTo>
                  <a:pt x="3735" y="6272"/>
                </a:lnTo>
                <a:lnTo>
                  <a:pt x="3739" y="6284"/>
                </a:lnTo>
                <a:lnTo>
                  <a:pt x="3744" y="6296"/>
                </a:lnTo>
                <a:lnTo>
                  <a:pt x="3751" y="6306"/>
                </a:lnTo>
                <a:lnTo>
                  <a:pt x="3757" y="6318"/>
                </a:lnTo>
                <a:lnTo>
                  <a:pt x="3763" y="6327"/>
                </a:lnTo>
                <a:lnTo>
                  <a:pt x="3770" y="6336"/>
                </a:lnTo>
                <a:lnTo>
                  <a:pt x="3784" y="6351"/>
                </a:lnTo>
                <a:lnTo>
                  <a:pt x="3797" y="6363"/>
                </a:lnTo>
                <a:lnTo>
                  <a:pt x="3807" y="6370"/>
                </a:lnTo>
                <a:lnTo>
                  <a:pt x="3810" y="6372"/>
                </a:lnTo>
                <a:lnTo>
                  <a:pt x="3813" y="6373"/>
                </a:lnTo>
                <a:lnTo>
                  <a:pt x="3813" y="6373"/>
                </a:lnTo>
                <a:lnTo>
                  <a:pt x="3814" y="6372"/>
                </a:lnTo>
                <a:lnTo>
                  <a:pt x="3815" y="6371"/>
                </a:lnTo>
                <a:lnTo>
                  <a:pt x="3816" y="6366"/>
                </a:lnTo>
                <a:lnTo>
                  <a:pt x="3818" y="6358"/>
                </a:lnTo>
                <a:lnTo>
                  <a:pt x="3818" y="6348"/>
                </a:lnTo>
                <a:lnTo>
                  <a:pt x="3820" y="6324"/>
                </a:lnTo>
                <a:lnTo>
                  <a:pt x="3823" y="6295"/>
                </a:lnTo>
                <a:lnTo>
                  <a:pt x="3825" y="6281"/>
                </a:lnTo>
                <a:lnTo>
                  <a:pt x="3828" y="6265"/>
                </a:lnTo>
                <a:lnTo>
                  <a:pt x="3831" y="6252"/>
                </a:lnTo>
                <a:lnTo>
                  <a:pt x="3836" y="6239"/>
                </a:lnTo>
                <a:lnTo>
                  <a:pt x="3843" y="6228"/>
                </a:lnTo>
                <a:lnTo>
                  <a:pt x="3847" y="6224"/>
                </a:lnTo>
                <a:lnTo>
                  <a:pt x="3851" y="6218"/>
                </a:lnTo>
                <a:lnTo>
                  <a:pt x="3855" y="6215"/>
                </a:lnTo>
                <a:lnTo>
                  <a:pt x="3860" y="6212"/>
                </a:lnTo>
                <a:lnTo>
                  <a:pt x="3865" y="6209"/>
                </a:lnTo>
                <a:lnTo>
                  <a:pt x="3871" y="6208"/>
                </a:lnTo>
                <a:lnTo>
                  <a:pt x="3871" y="6208"/>
                </a:lnTo>
                <a:lnTo>
                  <a:pt x="3877" y="6207"/>
                </a:lnTo>
                <a:lnTo>
                  <a:pt x="3882" y="6208"/>
                </a:lnTo>
                <a:lnTo>
                  <a:pt x="3888" y="6210"/>
                </a:lnTo>
                <a:lnTo>
                  <a:pt x="3892" y="6214"/>
                </a:lnTo>
                <a:lnTo>
                  <a:pt x="3902" y="6223"/>
                </a:lnTo>
                <a:lnTo>
                  <a:pt x="3911" y="6233"/>
                </a:lnTo>
                <a:lnTo>
                  <a:pt x="3921" y="6243"/>
                </a:lnTo>
                <a:lnTo>
                  <a:pt x="3926" y="6248"/>
                </a:lnTo>
                <a:lnTo>
                  <a:pt x="3933" y="6252"/>
                </a:lnTo>
                <a:lnTo>
                  <a:pt x="3940" y="6256"/>
                </a:lnTo>
                <a:lnTo>
                  <a:pt x="3946" y="6259"/>
                </a:lnTo>
                <a:lnTo>
                  <a:pt x="3954" y="6260"/>
                </a:lnTo>
                <a:lnTo>
                  <a:pt x="3962" y="6261"/>
                </a:lnTo>
                <a:lnTo>
                  <a:pt x="3962" y="6261"/>
                </a:lnTo>
                <a:lnTo>
                  <a:pt x="3970" y="6260"/>
                </a:lnTo>
                <a:lnTo>
                  <a:pt x="3979" y="6257"/>
                </a:lnTo>
                <a:lnTo>
                  <a:pt x="3987" y="6254"/>
                </a:lnTo>
                <a:lnTo>
                  <a:pt x="3996" y="6250"/>
                </a:lnTo>
                <a:lnTo>
                  <a:pt x="4005" y="6244"/>
                </a:lnTo>
                <a:lnTo>
                  <a:pt x="4014" y="6238"/>
                </a:lnTo>
                <a:lnTo>
                  <a:pt x="4035" y="6221"/>
                </a:lnTo>
                <a:lnTo>
                  <a:pt x="4055" y="6204"/>
                </a:lnTo>
                <a:lnTo>
                  <a:pt x="4077" y="6184"/>
                </a:lnTo>
                <a:lnTo>
                  <a:pt x="4122" y="6141"/>
                </a:lnTo>
                <a:lnTo>
                  <a:pt x="4144" y="6119"/>
                </a:lnTo>
                <a:lnTo>
                  <a:pt x="4166" y="6099"/>
                </a:lnTo>
                <a:lnTo>
                  <a:pt x="4187" y="6079"/>
                </a:lnTo>
                <a:lnTo>
                  <a:pt x="4208" y="6064"/>
                </a:lnTo>
                <a:lnTo>
                  <a:pt x="4227" y="6051"/>
                </a:lnTo>
                <a:lnTo>
                  <a:pt x="4236" y="6046"/>
                </a:lnTo>
                <a:lnTo>
                  <a:pt x="4245" y="6042"/>
                </a:lnTo>
                <a:lnTo>
                  <a:pt x="4254" y="6038"/>
                </a:lnTo>
                <a:lnTo>
                  <a:pt x="4262" y="6036"/>
                </a:lnTo>
                <a:lnTo>
                  <a:pt x="4270" y="6036"/>
                </a:lnTo>
                <a:lnTo>
                  <a:pt x="4277" y="6037"/>
                </a:lnTo>
                <a:lnTo>
                  <a:pt x="4277" y="6037"/>
                </a:lnTo>
                <a:lnTo>
                  <a:pt x="4278" y="6038"/>
                </a:lnTo>
                <a:lnTo>
                  <a:pt x="4279" y="6041"/>
                </a:lnTo>
                <a:lnTo>
                  <a:pt x="4278" y="6044"/>
                </a:lnTo>
                <a:lnTo>
                  <a:pt x="4277" y="6046"/>
                </a:lnTo>
                <a:lnTo>
                  <a:pt x="4272" y="6053"/>
                </a:lnTo>
                <a:lnTo>
                  <a:pt x="4264" y="6061"/>
                </a:lnTo>
                <a:lnTo>
                  <a:pt x="4241" y="6082"/>
                </a:lnTo>
                <a:lnTo>
                  <a:pt x="4212" y="6109"/>
                </a:lnTo>
                <a:lnTo>
                  <a:pt x="4181" y="6139"/>
                </a:lnTo>
                <a:lnTo>
                  <a:pt x="4167" y="6154"/>
                </a:lnTo>
                <a:lnTo>
                  <a:pt x="4152" y="6170"/>
                </a:lnTo>
                <a:lnTo>
                  <a:pt x="4140" y="6187"/>
                </a:lnTo>
                <a:lnTo>
                  <a:pt x="4129" y="6204"/>
                </a:lnTo>
                <a:lnTo>
                  <a:pt x="4121" y="6220"/>
                </a:lnTo>
                <a:lnTo>
                  <a:pt x="4118" y="6229"/>
                </a:lnTo>
                <a:lnTo>
                  <a:pt x="4116" y="6238"/>
                </a:lnTo>
                <a:lnTo>
                  <a:pt x="4116" y="6238"/>
                </a:lnTo>
                <a:lnTo>
                  <a:pt x="4114" y="6250"/>
                </a:lnTo>
                <a:lnTo>
                  <a:pt x="4114" y="6261"/>
                </a:lnTo>
                <a:lnTo>
                  <a:pt x="4115" y="6273"/>
                </a:lnTo>
                <a:lnTo>
                  <a:pt x="4119" y="6282"/>
                </a:lnTo>
                <a:lnTo>
                  <a:pt x="4123" y="6290"/>
                </a:lnTo>
                <a:lnTo>
                  <a:pt x="4129" y="6298"/>
                </a:lnTo>
                <a:lnTo>
                  <a:pt x="4135" y="6305"/>
                </a:lnTo>
                <a:lnTo>
                  <a:pt x="4142" y="6311"/>
                </a:lnTo>
                <a:lnTo>
                  <a:pt x="4157" y="6325"/>
                </a:lnTo>
                <a:lnTo>
                  <a:pt x="4163" y="6331"/>
                </a:lnTo>
                <a:lnTo>
                  <a:pt x="4169" y="6338"/>
                </a:lnTo>
                <a:lnTo>
                  <a:pt x="4175" y="6345"/>
                </a:lnTo>
                <a:lnTo>
                  <a:pt x="4179" y="6352"/>
                </a:lnTo>
                <a:lnTo>
                  <a:pt x="4182" y="6361"/>
                </a:lnTo>
                <a:lnTo>
                  <a:pt x="4183" y="6370"/>
                </a:lnTo>
                <a:lnTo>
                  <a:pt x="4183" y="6370"/>
                </a:lnTo>
                <a:lnTo>
                  <a:pt x="4184" y="6380"/>
                </a:lnTo>
                <a:lnTo>
                  <a:pt x="4186" y="6391"/>
                </a:lnTo>
                <a:lnTo>
                  <a:pt x="4189" y="6400"/>
                </a:lnTo>
                <a:lnTo>
                  <a:pt x="4193" y="6411"/>
                </a:lnTo>
                <a:lnTo>
                  <a:pt x="4198" y="6420"/>
                </a:lnTo>
                <a:lnTo>
                  <a:pt x="4205" y="6429"/>
                </a:lnTo>
                <a:lnTo>
                  <a:pt x="4212" y="6437"/>
                </a:lnTo>
                <a:lnTo>
                  <a:pt x="4220" y="6445"/>
                </a:lnTo>
                <a:lnTo>
                  <a:pt x="4228" y="6454"/>
                </a:lnTo>
                <a:lnTo>
                  <a:pt x="4237" y="6461"/>
                </a:lnTo>
                <a:lnTo>
                  <a:pt x="4257" y="6474"/>
                </a:lnTo>
                <a:lnTo>
                  <a:pt x="4278" y="6486"/>
                </a:lnTo>
                <a:lnTo>
                  <a:pt x="4300" y="6497"/>
                </a:lnTo>
                <a:lnTo>
                  <a:pt x="4322" y="6506"/>
                </a:lnTo>
                <a:lnTo>
                  <a:pt x="4344" y="6514"/>
                </a:lnTo>
                <a:lnTo>
                  <a:pt x="4364" y="6519"/>
                </a:lnTo>
                <a:lnTo>
                  <a:pt x="4382" y="6524"/>
                </a:lnTo>
                <a:lnTo>
                  <a:pt x="4399" y="6526"/>
                </a:lnTo>
                <a:lnTo>
                  <a:pt x="4412" y="6527"/>
                </a:lnTo>
                <a:lnTo>
                  <a:pt x="4421" y="6527"/>
                </a:lnTo>
                <a:lnTo>
                  <a:pt x="4424" y="6526"/>
                </a:lnTo>
                <a:lnTo>
                  <a:pt x="4426" y="6525"/>
                </a:lnTo>
                <a:lnTo>
                  <a:pt x="4426" y="6525"/>
                </a:lnTo>
                <a:lnTo>
                  <a:pt x="4427" y="6523"/>
                </a:lnTo>
                <a:lnTo>
                  <a:pt x="4427" y="6521"/>
                </a:lnTo>
                <a:lnTo>
                  <a:pt x="4425" y="6515"/>
                </a:lnTo>
                <a:lnTo>
                  <a:pt x="4420" y="6508"/>
                </a:lnTo>
                <a:lnTo>
                  <a:pt x="4412" y="6498"/>
                </a:lnTo>
                <a:lnTo>
                  <a:pt x="4393" y="6475"/>
                </a:lnTo>
                <a:lnTo>
                  <a:pt x="4369" y="6448"/>
                </a:lnTo>
                <a:lnTo>
                  <a:pt x="4358" y="6435"/>
                </a:lnTo>
                <a:lnTo>
                  <a:pt x="4348" y="6421"/>
                </a:lnTo>
                <a:lnTo>
                  <a:pt x="4339" y="6407"/>
                </a:lnTo>
                <a:lnTo>
                  <a:pt x="4330" y="6393"/>
                </a:lnTo>
                <a:lnTo>
                  <a:pt x="4325" y="6380"/>
                </a:lnTo>
                <a:lnTo>
                  <a:pt x="4324" y="6374"/>
                </a:lnTo>
                <a:lnTo>
                  <a:pt x="4323" y="6368"/>
                </a:lnTo>
                <a:lnTo>
                  <a:pt x="4323" y="6362"/>
                </a:lnTo>
                <a:lnTo>
                  <a:pt x="4324" y="6356"/>
                </a:lnTo>
                <a:lnTo>
                  <a:pt x="4326" y="6351"/>
                </a:lnTo>
                <a:lnTo>
                  <a:pt x="4329" y="6346"/>
                </a:lnTo>
                <a:lnTo>
                  <a:pt x="4329" y="6346"/>
                </a:lnTo>
                <a:lnTo>
                  <a:pt x="4333" y="6342"/>
                </a:lnTo>
                <a:lnTo>
                  <a:pt x="4337" y="6339"/>
                </a:lnTo>
                <a:lnTo>
                  <a:pt x="4343" y="6338"/>
                </a:lnTo>
                <a:lnTo>
                  <a:pt x="4347" y="6337"/>
                </a:lnTo>
                <a:lnTo>
                  <a:pt x="4352" y="6337"/>
                </a:lnTo>
                <a:lnTo>
                  <a:pt x="4358" y="6338"/>
                </a:lnTo>
                <a:lnTo>
                  <a:pt x="4370" y="6340"/>
                </a:lnTo>
                <a:lnTo>
                  <a:pt x="4384" y="6343"/>
                </a:lnTo>
                <a:lnTo>
                  <a:pt x="4392" y="6344"/>
                </a:lnTo>
                <a:lnTo>
                  <a:pt x="4399" y="6344"/>
                </a:lnTo>
                <a:lnTo>
                  <a:pt x="4408" y="6344"/>
                </a:lnTo>
                <a:lnTo>
                  <a:pt x="4416" y="6343"/>
                </a:lnTo>
                <a:lnTo>
                  <a:pt x="4425" y="6341"/>
                </a:lnTo>
                <a:lnTo>
                  <a:pt x="4436" y="6337"/>
                </a:lnTo>
                <a:lnTo>
                  <a:pt x="4436" y="6337"/>
                </a:lnTo>
                <a:lnTo>
                  <a:pt x="4437" y="6335"/>
                </a:lnTo>
                <a:lnTo>
                  <a:pt x="4438" y="6332"/>
                </a:lnTo>
                <a:lnTo>
                  <a:pt x="4438" y="6325"/>
                </a:lnTo>
                <a:lnTo>
                  <a:pt x="4436" y="6314"/>
                </a:lnTo>
                <a:lnTo>
                  <a:pt x="4434" y="6299"/>
                </a:lnTo>
                <a:lnTo>
                  <a:pt x="4431" y="6283"/>
                </a:lnTo>
                <a:lnTo>
                  <a:pt x="4428" y="6264"/>
                </a:lnTo>
                <a:lnTo>
                  <a:pt x="4426" y="6243"/>
                </a:lnTo>
                <a:lnTo>
                  <a:pt x="4426" y="6219"/>
                </a:lnTo>
                <a:lnTo>
                  <a:pt x="4428" y="6195"/>
                </a:lnTo>
                <a:lnTo>
                  <a:pt x="4431" y="6182"/>
                </a:lnTo>
                <a:lnTo>
                  <a:pt x="4434" y="6167"/>
                </a:lnTo>
                <a:lnTo>
                  <a:pt x="4437" y="6154"/>
                </a:lnTo>
                <a:lnTo>
                  <a:pt x="4441" y="6139"/>
                </a:lnTo>
                <a:lnTo>
                  <a:pt x="4446" y="6124"/>
                </a:lnTo>
                <a:lnTo>
                  <a:pt x="4453" y="6109"/>
                </a:lnTo>
                <a:lnTo>
                  <a:pt x="4460" y="6094"/>
                </a:lnTo>
                <a:lnTo>
                  <a:pt x="4469" y="6078"/>
                </a:lnTo>
                <a:lnTo>
                  <a:pt x="4479" y="6062"/>
                </a:lnTo>
                <a:lnTo>
                  <a:pt x="4490" y="6046"/>
                </a:lnTo>
                <a:lnTo>
                  <a:pt x="4503" y="6029"/>
                </a:lnTo>
                <a:lnTo>
                  <a:pt x="4516" y="6013"/>
                </a:lnTo>
                <a:lnTo>
                  <a:pt x="4533" y="5996"/>
                </a:lnTo>
                <a:lnTo>
                  <a:pt x="4550" y="5979"/>
                </a:lnTo>
                <a:lnTo>
                  <a:pt x="4550" y="5979"/>
                </a:lnTo>
                <a:lnTo>
                  <a:pt x="4557" y="5990"/>
                </a:lnTo>
                <a:lnTo>
                  <a:pt x="4566" y="6002"/>
                </a:lnTo>
                <a:lnTo>
                  <a:pt x="4578" y="6015"/>
                </a:lnTo>
                <a:lnTo>
                  <a:pt x="4586" y="6022"/>
                </a:lnTo>
                <a:lnTo>
                  <a:pt x="4594" y="6029"/>
                </a:lnTo>
                <a:lnTo>
                  <a:pt x="4603" y="6035"/>
                </a:lnTo>
                <a:lnTo>
                  <a:pt x="4614" y="6043"/>
                </a:lnTo>
                <a:lnTo>
                  <a:pt x="4624" y="6048"/>
                </a:lnTo>
                <a:lnTo>
                  <a:pt x="4636" y="6052"/>
                </a:lnTo>
                <a:lnTo>
                  <a:pt x="4648" y="6056"/>
                </a:lnTo>
                <a:lnTo>
                  <a:pt x="4662" y="6058"/>
                </a:lnTo>
                <a:lnTo>
                  <a:pt x="4662" y="6058"/>
                </a:lnTo>
                <a:lnTo>
                  <a:pt x="4668" y="6059"/>
                </a:lnTo>
                <a:lnTo>
                  <a:pt x="4673" y="6061"/>
                </a:lnTo>
                <a:lnTo>
                  <a:pt x="4677" y="6064"/>
                </a:lnTo>
                <a:lnTo>
                  <a:pt x="4681" y="6067"/>
                </a:lnTo>
                <a:lnTo>
                  <a:pt x="4685" y="6071"/>
                </a:lnTo>
                <a:lnTo>
                  <a:pt x="4688" y="6075"/>
                </a:lnTo>
                <a:lnTo>
                  <a:pt x="4692" y="6087"/>
                </a:lnTo>
                <a:lnTo>
                  <a:pt x="4696" y="6099"/>
                </a:lnTo>
                <a:lnTo>
                  <a:pt x="4698" y="6112"/>
                </a:lnTo>
                <a:lnTo>
                  <a:pt x="4698" y="6125"/>
                </a:lnTo>
                <a:lnTo>
                  <a:pt x="4698" y="6140"/>
                </a:lnTo>
                <a:lnTo>
                  <a:pt x="4696" y="6168"/>
                </a:lnTo>
                <a:lnTo>
                  <a:pt x="4694" y="6193"/>
                </a:lnTo>
                <a:lnTo>
                  <a:pt x="4692" y="6210"/>
                </a:lnTo>
                <a:lnTo>
                  <a:pt x="4692" y="6215"/>
                </a:lnTo>
                <a:lnTo>
                  <a:pt x="4693" y="6216"/>
                </a:lnTo>
                <a:lnTo>
                  <a:pt x="4694" y="6216"/>
                </a:lnTo>
                <a:lnTo>
                  <a:pt x="4694" y="6216"/>
                </a:lnTo>
                <a:lnTo>
                  <a:pt x="4697" y="6215"/>
                </a:lnTo>
                <a:lnTo>
                  <a:pt x="4702" y="6212"/>
                </a:lnTo>
                <a:lnTo>
                  <a:pt x="4708" y="6207"/>
                </a:lnTo>
                <a:lnTo>
                  <a:pt x="4714" y="6200"/>
                </a:lnTo>
                <a:lnTo>
                  <a:pt x="4721" y="6191"/>
                </a:lnTo>
                <a:lnTo>
                  <a:pt x="4729" y="6181"/>
                </a:lnTo>
                <a:lnTo>
                  <a:pt x="4736" y="6167"/>
                </a:lnTo>
                <a:lnTo>
                  <a:pt x="4743" y="6154"/>
                </a:lnTo>
                <a:lnTo>
                  <a:pt x="4751" y="6139"/>
                </a:lnTo>
                <a:lnTo>
                  <a:pt x="4758" y="6121"/>
                </a:lnTo>
                <a:lnTo>
                  <a:pt x="4763" y="6104"/>
                </a:lnTo>
                <a:lnTo>
                  <a:pt x="4768" y="6084"/>
                </a:lnTo>
                <a:lnTo>
                  <a:pt x="4771" y="6064"/>
                </a:lnTo>
                <a:lnTo>
                  <a:pt x="4773" y="6044"/>
                </a:lnTo>
                <a:lnTo>
                  <a:pt x="4772" y="6022"/>
                </a:lnTo>
                <a:lnTo>
                  <a:pt x="4770" y="6000"/>
                </a:lnTo>
                <a:lnTo>
                  <a:pt x="4770" y="6000"/>
                </a:lnTo>
                <a:lnTo>
                  <a:pt x="4778" y="5992"/>
                </a:lnTo>
                <a:lnTo>
                  <a:pt x="4798" y="5975"/>
                </a:lnTo>
                <a:lnTo>
                  <a:pt x="4809" y="5964"/>
                </a:lnTo>
                <a:lnTo>
                  <a:pt x="4819" y="5952"/>
                </a:lnTo>
                <a:lnTo>
                  <a:pt x="4827" y="5938"/>
                </a:lnTo>
                <a:lnTo>
                  <a:pt x="4830" y="5932"/>
                </a:lnTo>
                <a:lnTo>
                  <a:pt x="4832" y="5926"/>
                </a:lnTo>
                <a:lnTo>
                  <a:pt x="4832" y="5926"/>
                </a:lnTo>
                <a:lnTo>
                  <a:pt x="4834" y="5917"/>
                </a:lnTo>
                <a:lnTo>
                  <a:pt x="4835" y="5908"/>
                </a:lnTo>
                <a:lnTo>
                  <a:pt x="4836" y="5899"/>
                </a:lnTo>
                <a:lnTo>
                  <a:pt x="4835" y="5892"/>
                </a:lnTo>
                <a:lnTo>
                  <a:pt x="4834" y="5886"/>
                </a:lnTo>
                <a:lnTo>
                  <a:pt x="4832" y="5880"/>
                </a:lnTo>
                <a:lnTo>
                  <a:pt x="4830" y="5875"/>
                </a:lnTo>
                <a:lnTo>
                  <a:pt x="4827" y="5870"/>
                </a:lnTo>
                <a:lnTo>
                  <a:pt x="4819" y="5861"/>
                </a:lnTo>
                <a:lnTo>
                  <a:pt x="4810" y="5851"/>
                </a:lnTo>
                <a:lnTo>
                  <a:pt x="4800" y="5842"/>
                </a:lnTo>
                <a:lnTo>
                  <a:pt x="4789" y="5831"/>
                </a:lnTo>
                <a:lnTo>
                  <a:pt x="4778" y="5818"/>
                </a:lnTo>
                <a:lnTo>
                  <a:pt x="4772" y="5810"/>
                </a:lnTo>
                <a:lnTo>
                  <a:pt x="4767" y="5801"/>
                </a:lnTo>
                <a:lnTo>
                  <a:pt x="4762" y="5792"/>
                </a:lnTo>
                <a:lnTo>
                  <a:pt x="4757" y="5782"/>
                </a:lnTo>
                <a:lnTo>
                  <a:pt x="4753" y="5770"/>
                </a:lnTo>
                <a:lnTo>
                  <a:pt x="4749" y="5757"/>
                </a:lnTo>
                <a:lnTo>
                  <a:pt x="4744" y="5743"/>
                </a:lnTo>
                <a:lnTo>
                  <a:pt x="4741" y="5727"/>
                </a:lnTo>
                <a:lnTo>
                  <a:pt x="4738" y="5710"/>
                </a:lnTo>
                <a:lnTo>
                  <a:pt x="4736" y="5691"/>
                </a:lnTo>
                <a:lnTo>
                  <a:pt x="4735" y="5670"/>
                </a:lnTo>
                <a:lnTo>
                  <a:pt x="4734" y="5648"/>
                </a:lnTo>
                <a:lnTo>
                  <a:pt x="4734" y="5623"/>
                </a:lnTo>
                <a:lnTo>
                  <a:pt x="4735" y="5597"/>
                </a:lnTo>
                <a:lnTo>
                  <a:pt x="4735" y="5597"/>
                </a:lnTo>
                <a:lnTo>
                  <a:pt x="4735" y="5579"/>
                </a:lnTo>
                <a:lnTo>
                  <a:pt x="4734" y="5573"/>
                </a:lnTo>
                <a:lnTo>
                  <a:pt x="4733" y="5568"/>
                </a:lnTo>
                <a:lnTo>
                  <a:pt x="4731" y="5563"/>
                </a:lnTo>
                <a:lnTo>
                  <a:pt x="4729" y="5559"/>
                </a:lnTo>
                <a:lnTo>
                  <a:pt x="4727" y="5556"/>
                </a:lnTo>
                <a:lnTo>
                  <a:pt x="4724" y="5553"/>
                </a:lnTo>
                <a:lnTo>
                  <a:pt x="4716" y="5547"/>
                </a:lnTo>
                <a:lnTo>
                  <a:pt x="4706" y="5540"/>
                </a:lnTo>
                <a:lnTo>
                  <a:pt x="4693" y="5530"/>
                </a:lnTo>
                <a:lnTo>
                  <a:pt x="4679" y="5518"/>
                </a:lnTo>
                <a:lnTo>
                  <a:pt x="4679" y="5518"/>
                </a:lnTo>
                <a:lnTo>
                  <a:pt x="4671" y="5508"/>
                </a:lnTo>
                <a:lnTo>
                  <a:pt x="4664" y="5498"/>
                </a:lnTo>
                <a:lnTo>
                  <a:pt x="4659" y="5487"/>
                </a:lnTo>
                <a:lnTo>
                  <a:pt x="4655" y="5477"/>
                </a:lnTo>
                <a:lnTo>
                  <a:pt x="4654" y="5469"/>
                </a:lnTo>
                <a:lnTo>
                  <a:pt x="4654" y="5466"/>
                </a:lnTo>
                <a:lnTo>
                  <a:pt x="4654" y="5464"/>
                </a:lnTo>
                <a:lnTo>
                  <a:pt x="4657" y="5462"/>
                </a:lnTo>
                <a:lnTo>
                  <a:pt x="4659" y="5461"/>
                </a:lnTo>
                <a:lnTo>
                  <a:pt x="4661" y="5461"/>
                </a:lnTo>
                <a:lnTo>
                  <a:pt x="4665" y="5462"/>
                </a:lnTo>
                <a:lnTo>
                  <a:pt x="4665" y="5462"/>
                </a:lnTo>
                <a:lnTo>
                  <a:pt x="4679" y="5468"/>
                </a:lnTo>
                <a:lnTo>
                  <a:pt x="4693" y="5472"/>
                </a:lnTo>
                <a:lnTo>
                  <a:pt x="4708" y="5475"/>
                </a:lnTo>
                <a:lnTo>
                  <a:pt x="4723" y="5476"/>
                </a:lnTo>
                <a:lnTo>
                  <a:pt x="4737" y="5477"/>
                </a:lnTo>
                <a:lnTo>
                  <a:pt x="4752" y="5478"/>
                </a:lnTo>
                <a:lnTo>
                  <a:pt x="4765" y="5477"/>
                </a:lnTo>
                <a:lnTo>
                  <a:pt x="4778" y="5476"/>
                </a:lnTo>
                <a:lnTo>
                  <a:pt x="4802" y="5473"/>
                </a:lnTo>
                <a:lnTo>
                  <a:pt x="4819" y="5469"/>
                </a:lnTo>
                <a:lnTo>
                  <a:pt x="4835" y="5465"/>
                </a:lnTo>
                <a:lnTo>
                  <a:pt x="4835" y="5465"/>
                </a:lnTo>
                <a:lnTo>
                  <a:pt x="4844" y="5369"/>
                </a:lnTo>
                <a:lnTo>
                  <a:pt x="4849" y="5294"/>
                </a:lnTo>
                <a:lnTo>
                  <a:pt x="4851" y="5239"/>
                </a:lnTo>
                <a:lnTo>
                  <a:pt x="4851" y="5201"/>
                </a:lnTo>
                <a:lnTo>
                  <a:pt x="4849" y="5176"/>
                </a:lnTo>
                <a:lnTo>
                  <a:pt x="4847" y="5161"/>
                </a:lnTo>
                <a:lnTo>
                  <a:pt x="4845" y="5155"/>
                </a:lnTo>
                <a:lnTo>
                  <a:pt x="4844" y="5153"/>
                </a:lnTo>
                <a:lnTo>
                  <a:pt x="4844" y="5153"/>
                </a:lnTo>
                <a:lnTo>
                  <a:pt x="4825" y="5154"/>
                </a:lnTo>
                <a:lnTo>
                  <a:pt x="4808" y="5153"/>
                </a:lnTo>
                <a:lnTo>
                  <a:pt x="4791" y="5152"/>
                </a:lnTo>
                <a:lnTo>
                  <a:pt x="4776" y="5151"/>
                </a:lnTo>
                <a:lnTo>
                  <a:pt x="4763" y="5149"/>
                </a:lnTo>
                <a:lnTo>
                  <a:pt x="4750" y="5146"/>
                </a:lnTo>
                <a:lnTo>
                  <a:pt x="4737" y="5143"/>
                </a:lnTo>
                <a:lnTo>
                  <a:pt x="4726" y="5139"/>
                </a:lnTo>
                <a:lnTo>
                  <a:pt x="4716" y="5135"/>
                </a:lnTo>
                <a:lnTo>
                  <a:pt x="4707" y="5131"/>
                </a:lnTo>
                <a:lnTo>
                  <a:pt x="4698" y="5125"/>
                </a:lnTo>
                <a:lnTo>
                  <a:pt x="4690" y="5120"/>
                </a:lnTo>
                <a:lnTo>
                  <a:pt x="4683" y="5114"/>
                </a:lnTo>
                <a:lnTo>
                  <a:pt x="4676" y="5109"/>
                </a:lnTo>
                <a:lnTo>
                  <a:pt x="4665" y="5096"/>
                </a:lnTo>
                <a:lnTo>
                  <a:pt x="4665" y="5096"/>
                </a:lnTo>
                <a:lnTo>
                  <a:pt x="4677" y="5099"/>
                </a:lnTo>
                <a:lnTo>
                  <a:pt x="4690" y="5101"/>
                </a:lnTo>
                <a:lnTo>
                  <a:pt x="4717" y="5103"/>
                </a:lnTo>
                <a:lnTo>
                  <a:pt x="4742" y="5103"/>
                </a:lnTo>
                <a:lnTo>
                  <a:pt x="4768" y="5101"/>
                </a:lnTo>
                <a:lnTo>
                  <a:pt x="4790" y="5097"/>
                </a:lnTo>
                <a:lnTo>
                  <a:pt x="4812" y="5091"/>
                </a:lnTo>
                <a:lnTo>
                  <a:pt x="4821" y="5088"/>
                </a:lnTo>
                <a:lnTo>
                  <a:pt x="4829" y="5084"/>
                </a:lnTo>
                <a:lnTo>
                  <a:pt x="4838" y="5078"/>
                </a:lnTo>
                <a:lnTo>
                  <a:pt x="4844" y="5074"/>
                </a:lnTo>
                <a:lnTo>
                  <a:pt x="4844" y="5074"/>
                </a:lnTo>
                <a:lnTo>
                  <a:pt x="4843" y="5026"/>
                </a:lnTo>
                <a:lnTo>
                  <a:pt x="4841" y="4978"/>
                </a:lnTo>
                <a:lnTo>
                  <a:pt x="4838" y="4923"/>
                </a:lnTo>
                <a:lnTo>
                  <a:pt x="4833" y="4868"/>
                </a:lnTo>
                <a:lnTo>
                  <a:pt x="4831" y="4843"/>
                </a:lnTo>
                <a:lnTo>
                  <a:pt x="4828" y="4821"/>
                </a:lnTo>
                <a:lnTo>
                  <a:pt x="4825" y="4802"/>
                </a:lnTo>
                <a:lnTo>
                  <a:pt x="4822" y="4788"/>
                </a:lnTo>
                <a:lnTo>
                  <a:pt x="4820" y="4783"/>
                </a:lnTo>
                <a:lnTo>
                  <a:pt x="4818" y="4780"/>
                </a:lnTo>
                <a:lnTo>
                  <a:pt x="4816" y="4778"/>
                </a:lnTo>
                <a:lnTo>
                  <a:pt x="4814" y="4778"/>
                </a:lnTo>
                <a:lnTo>
                  <a:pt x="4814" y="4778"/>
                </a:lnTo>
                <a:lnTo>
                  <a:pt x="4786" y="4785"/>
                </a:lnTo>
                <a:lnTo>
                  <a:pt x="4760" y="4790"/>
                </a:lnTo>
                <a:lnTo>
                  <a:pt x="4746" y="4791"/>
                </a:lnTo>
                <a:lnTo>
                  <a:pt x="4734" y="4792"/>
                </a:lnTo>
                <a:lnTo>
                  <a:pt x="4722" y="4792"/>
                </a:lnTo>
                <a:lnTo>
                  <a:pt x="4711" y="4791"/>
                </a:lnTo>
                <a:lnTo>
                  <a:pt x="4698" y="4789"/>
                </a:lnTo>
                <a:lnTo>
                  <a:pt x="4687" y="4787"/>
                </a:lnTo>
                <a:lnTo>
                  <a:pt x="4675" y="4784"/>
                </a:lnTo>
                <a:lnTo>
                  <a:pt x="4664" y="4780"/>
                </a:lnTo>
                <a:lnTo>
                  <a:pt x="4652" y="4775"/>
                </a:lnTo>
                <a:lnTo>
                  <a:pt x="4640" y="4770"/>
                </a:lnTo>
                <a:lnTo>
                  <a:pt x="4629" y="4762"/>
                </a:lnTo>
                <a:lnTo>
                  <a:pt x="4618" y="4755"/>
                </a:lnTo>
                <a:lnTo>
                  <a:pt x="4618" y="4755"/>
                </a:lnTo>
                <a:lnTo>
                  <a:pt x="4613" y="4752"/>
                </a:lnTo>
                <a:lnTo>
                  <a:pt x="4608" y="4748"/>
                </a:lnTo>
                <a:lnTo>
                  <a:pt x="4602" y="4740"/>
                </a:lnTo>
                <a:lnTo>
                  <a:pt x="4597" y="4731"/>
                </a:lnTo>
                <a:lnTo>
                  <a:pt x="4594" y="4721"/>
                </a:lnTo>
                <a:lnTo>
                  <a:pt x="4592" y="4709"/>
                </a:lnTo>
                <a:lnTo>
                  <a:pt x="4591" y="4699"/>
                </a:lnTo>
                <a:lnTo>
                  <a:pt x="4590" y="4677"/>
                </a:lnTo>
                <a:lnTo>
                  <a:pt x="4589" y="4655"/>
                </a:lnTo>
                <a:lnTo>
                  <a:pt x="4587" y="4646"/>
                </a:lnTo>
                <a:lnTo>
                  <a:pt x="4585" y="4638"/>
                </a:lnTo>
                <a:lnTo>
                  <a:pt x="4581" y="4631"/>
                </a:lnTo>
                <a:lnTo>
                  <a:pt x="4575" y="4624"/>
                </a:lnTo>
                <a:lnTo>
                  <a:pt x="4571" y="4621"/>
                </a:lnTo>
                <a:lnTo>
                  <a:pt x="4567" y="4619"/>
                </a:lnTo>
                <a:lnTo>
                  <a:pt x="4561" y="4618"/>
                </a:lnTo>
                <a:lnTo>
                  <a:pt x="4556" y="4617"/>
                </a:lnTo>
                <a:lnTo>
                  <a:pt x="4556" y="4617"/>
                </a:lnTo>
                <a:lnTo>
                  <a:pt x="4534" y="4610"/>
                </a:lnTo>
                <a:lnTo>
                  <a:pt x="4511" y="4603"/>
                </a:lnTo>
                <a:lnTo>
                  <a:pt x="4489" y="4595"/>
                </a:lnTo>
                <a:lnTo>
                  <a:pt x="4468" y="4585"/>
                </a:lnTo>
                <a:lnTo>
                  <a:pt x="4448" y="4575"/>
                </a:lnTo>
                <a:lnTo>
                  <a:pt x="4428" y="4564"/>
                </a:lnTo>
                <a:lnTo>
                  <a:pt x="4410" y="4554"/>
                </a:lnTo>
                <a:lnTo>
                  <a:pt x="4394" y="4543"/>
                </a:lnTo>
                <a:lnTo>
                  <a:pt x="4377" y="4531"/>
                </a:lnTo>
                <a:lnTo>
                  <a:pt x="4363" y="4521"/>
                </a:lnTo>
                <a:lnTo>
                  <a:pt x="4337" y="4501"/>
                </a:lnTo>
                <a:lnTo>
                  <a:pt x="4318" y="4482"/>
                </a:lnTo>
                <a:lnTo>
                  <a:pt x="4306" y="4467"/>
                </a:lnTo>
                <a:lnTo>
                  <a:pt x="4306" y="4467"/>
                </a:lnTo>
                <a:lnTo>
                  <a:pt x="4297" y="4455"/>
                </a:lnTo>
                <a:lnTo>
                  <a:pt x="4288" y="4442"/>
                </a:lnTo>
                <a:lnTo>
                  <a:pt x="4282" y="4431"/>
                </a:lnTo>
                <a:lnTo>
                  <a:pt x="4277" y="4420"/>
                </a:lnTo>
                <a:lnTo>
                  <a:pt x="4273" y="4410"/>
                </a:lnTo>
                <a:lnTo>
                  <a:pt x="4270" y="4401"/>
                </a:lnTo>
                <a:lnTo>
                  <a:pt x="4266" y="4384"/>
                </a:lnTo>
                <a:lnTo>
                  <a:pt x="4265" y="4371"/>
                </a:lnTo>
                <a:lnTo>
                  <a:pt x="4265" y="4361"/>
                </a:lnTo>
                <a:lnTo>
                  <a:pt x="4266" y="4352"/>
                </a:lnTo>
                <a:lnTo>
                  <a:pt x="4266" y="4352"/>
                </a:lnTo>
                <a:lnTo>
                  <a:pt x="4284" y="4362"/>
                </a:lnTo>
                <a:lnTo>
                  <a:pt x="4302" y="4368"/>
                </a:lnTo>
                <a:lnTo>
                  <a:pt x="4321" y="4373"/>
                </a:lnTo>
                <a:lnTo>
                  <a:pt x="4340" y="4376"/>
                </a:lnTo>
                <a:lnTo>
                  <a:pt x="4358" y="4378"/>
                </a:lnTo>
                <a:lnTo>
                  <a:pt x="4377" y="4377"/>
                </a:lnTo>
                <a:lnTo>
                  <a:pt x="4396" y="4374"/>
                </a:lnTo>
                <a:lnTo>
                  <a:pt x="4414" y="4370"/>
                </a:lnTo>
                <a:lnTo>
                  <a:pt x="4434" y="4130"/>
                </a:lnTo>
                <a:lnTo>
                  <a:pt x="4434" y="4130"/>
                </a:lnTo>
                <a:lnTo>
                  <a:pt x="4425" y="4129"/>
                </a:lnTo>
                <a:lnTo>
                  <a:pt x="4405" y="4126"/>
                </a:lnTo>
                <a:lnTo>
                  <a:pt x="4392" y="4123"/>
                </a:lnTo>
                <a:lnTo>
                  <a:pt x="4377" y="4119"/>
                </a:lnTo>
                <a:lnTo>
                  <a:pt x="4362" y="4115"/>
                </a:lnTo>
                <a:lnTo>
                  <a:pt x="4348" y="4109"/>
                </a:lnTo>
                <a:lnTo>
                  <a:pt x="4348" y="4109"/>
                </a:lnTo>
                <a:lnTo>
                  <a:pt x="4339" y="4105"/>
                </a:lnTo>
                <a:lnTo>
                  <a:pt x="4331" y="4100"/>
                </a:lnTo>
                <a:lnTo>
                  <a:pt x="4323" y="4094"/>
                </a:lnTo>
                <a:lnTo>
                  <a:pt x="4316" y="4088"/>
                </a:lnTo>
                <a:lnTo>
                  <a:pt x="4302" y="4074"/>
                </a:lnTo>
                <a:lnTo>
                  <a:pt x="4289" y="4061"/>
                </a:lnTo>
                <a:lnTo>
                  <a:pt x="4280" y="4048"/>
                </a:lnTo>
                <a:lnTo>
                  <a:pt x="4273" y="4038"/>
                </a:lnTo>
                <a:lnTo>
                  <a:pt x="4267" y="4028"/>
                </a:lnTo>
                <a:lnTo>
                  <a:pt x="4267" y="4028"/>
                </a:lnTo>
                <a:lnTo>
                  <a:pt x="4274" y="4031"/>
                </a:lnTo>
                <a:lnTo>
                  <a:pt x="4293" y="4039"/>
                </a:lnTo>
                <a:lnTo>
                  <a:pt x="4321" y="4047"/>
                </a:lnTo>
                <a:lnTo>
                  <a:pt x="4339" y="4051"/>
                </a:lnTo>
                <a:lnTo>
                  <a:pt x="4356" y="4054"/>
                </a:lnTo>
                <a:lnTo>
                  <a:pt x="4356" y="4054"/>
                </a:lnTo>
                <a:lnTo>
                  <a:pt x="4375" y="4056"/>
                </a:lnTo>
                <a:lnTo>
                  <a:pt x="4392" y="4057"/>
                </a:lnTo>
                <a:lnTo>
                  <a:pt x="4407" y="4055"/>
                </a:lnTo>
                <a:lnTo>
                  <a:pt x="4419" y="4053"/>
                </a:lnTo>
                <a:lnTo>
                  <a:pt x="4430" y="4051"/>
                </a:lnTo>
                <a:lnTo>
                  <a:pt x="4438" y="4049"/>
                </a:lnTo>
                <a:lnTo>
                  <a:pt x="4444" y="4046"/>
                </a:lnTo>
                <a:lnTo>
                  <a:pt x="4477" y="3775"/>
                </a:lnTo>
                <a:lnTo>
                  <a:pt x="4477" y="3775"/>
                </a:lnTo>
                <a:lnTo>
                  <a:pt x="4451" y="3776"/>
                </a:lnTo>
                <a:lnTo>
                  <a:pt x="4427" y="3775"/>
                </a:lnTo>
                <a:lnTo>
                  <a:pt x="4408" y="3773"/>
                </a:lnTo>
                <a:lnTo>
                  <a:pt x="4392" y="3768"/>
                </a:lnTo>
                <a:lnTo>
                  <a:pt x="4377" y="3762"/>
                </a:lnTo>
                <a:lnTo>
                  <a:pt x="4365" y="3755"/>
                </a:lnTo>
                <a:lnTo>
                  <a:pt x="4356" y="3747"/>
                </a:lnTo>
                <a:lnTo>
                  <a:pt x="4348" y="3739"/>
                </a:lnTo>
                <a:lnTo>
                  <a:pt x="4343" y="3731"/>
                </a:lnTo>
                <a:lnTo>
                  <a:pt x="4337" y="3722"/>
                </a:lnTo>
                <a:lnTo>
                  <a:pt x="4335" y="3713"/>
                </a:lnTo>
                <a:lnTo>
                  <a:pt x="4333" y="3705"/>
                </a:lnTo>
                <a:lnTo>
                  <a:pt x="4332" y="3697"/>
                </a:lnTo>
                <a:lnTo>
                  <a:pt x="4331" y="3691"/>
                </a:lnTo>
                <a:lnTo>
                  <a:pt x="4332" y="3682"/>
                </a:lnTo>
                <a:lnTo>
                  <a:pt x="4332" y="3682"/>
                </a:lnTo>
                <a:lnTo>
                  <a:pt x="4357" y="3677"/>
                </a:lnTo>
                <a:lnTo>
                  <a:pt x="4381" y="3671"/>
                </a:lnTo>
                <a:lnTo>
                  <a:pt x="4405" y="3663"/>
                </a:lnTo>
                <a:lnTo>
                  <a:pt x="4428" y="3656"/>
                </a:lnTo>
                <a:lnTo>
                  <a:pt x="4451" y="3647"/>
                </a:lnTo>
                <a:lnTo>
                  <a:pt x="4473" y="3637"/>
                </a:lnTo>
                <a:lnTo>
                  <a:pt x="4495" y="3626"/>
                </a:lnTo>
                <a:lnTo>
                  <a:pt x="4515" y="3613"/>
                </a:lnTo>
                <a:lnTo>
                  <a:pt x="4536" y="3601"/>
                </a:lnTo>
                <a:lnTo>
                  <a:pt x="4555" y="3588"/>
                </a:lnTo>
                <a:lnTo>
                  <a:pt x="4574" y="3573"/>
                </a:lnTo>
                <a:lnTo>
                  <a:pt x="4592" y="3558"/>
                </a:lnTo>
                <a:lnTo>
                  <a:pt x="4609" y="3543"/>
                </a:lnTo>
                <a:lnTo>
                  <a:pt x="4627" y="3526"/>
                </a:lnTo>
                <a:lnTo>
                  <a:pt x="4642" y="3510"/>
                </a:lnTo>
                <a:lnTo>
                  <a:pt x="4659" y="3493"/>
                </a:lnTo>
                <a:lnTo>
                  <a:pt x="4673" y="3474"/>
                </a:lnTo>
                <a:lnTo>
                  <a:pt x="4688" y="3456"/>
                </a:lnTo>
                <a:lnTo>
                  <a:pt x="4702" y="3437"/>
                </a:lnTo>
                <a:lnTo>
                  <a:pt x="4715" y="3418"/>
                </a:lnTo>
                <a:lnTo>
                  <a:pt x="4727" y="3399"/>
                </a:lnTo>
                <a:lnTo>
                  <a:pt x="4738" y="3379"/>
                </a:lnTo>
                <a:lnTo>
                  <a:pt x="4750" y="3360"/>
                </a:lnTo>
                <a:lnTo>
                  <a:pt x="4760" y="3339"/>
                </a:lnTo>
                <a:lnTo>
                  <a:pt x="4770" y="3319"/>
                </a:lnTo>
                <a:lnTo>
                  <a:pt x="4779" y="3298"/>
                </a:lnTo>
                <a:lnTo>
                  <a:pt x="4787" y="3278"/>
                </a:lnTo>
                <a:lnTo>
                  <a:pt x="4796" y="3257"/>
                </a:lnTo>
                <a:lnTo>
                  <a:pt x="4803" y="3237"/>
                </a:lnTo>
                <a:lnTo>
                  <a:pt x="4809" y="3217"/>
                </a:lnTo>
                <a:lnTo>
                  <a:pt x="4815" y="3196"/>
                </a:lnTo>
                <a:lnTo>
                  <a:pt x="4820" y="3177"/>
                </a:lnTo>
                <a:lnTo>
                  <a:pt x="4820" y="3177"/>
                </a:lnTo>
                <a:lnTo>
                  <a:pt x="4831" y="3183"/>
                </a:lnTo>
                <a:lnTo>
                  <a:pt x="4847" y="3189"/>
                </a:lnTo>
                <a:lnTo>
                  <a:pt x="4864" y="3195"/>
                </a:lnTo>
                <a:lnTo>
                  <a:pt x="4882" y="3200"/>
                </a:lnTo>
                <a:lnTo>
                  <a:pt x="4903" y="3203"/>
                </a:lnTo>
                <a:lnTo>
                  <a:pt x="4913" y="3204"/>
                </a:lnTo>
                <a:lnTo>
                  <a:pt x="4923" y="3205"/>
                </a:lnTo>
                <a:lnTo>
                  <a:pt x="4935" y="3204"/>
                </a:lnTo>
                <a:lnTo>
                  <a:pt x="4945" y="3203"/>
                </a:lnTo>
                <a:lnTo>
                  <a:pt x="4955" y="3201"/>
                </a:lnTo>
                <a:lnTo>
                  <a:pt x="4965" y="3198"/>
                </a:lnTo>
                <a:lnTo>
                  <a:pt x="4965" y="3198"/>
                </a:lnTo>
                <a:lnTo>
                  <a:pt x="4967" y="3170"/>
                </a:lnTo>
                <a:lnTo>
                  <a:pt x="4970" y="3103"/>
                </a:lnTo>
                <a:lnTo>
                  <a:pt x="4972" y="3067"/>
                </a:lnTo>
                <a:lnTo>
                  <a:pt x="4973" y="3033"/>
                </a:lnTo>
                <a:lnTo>
                  <a:pt x="4972" y="3005"/>
                </a:lnTo>
                <a:lnTo>
                  <a:pt x="4972" y="2995"/>
                </a:lnTo>
                <a:lnTo>
                  <a:pt x="4970" y="2989"/>
                </a:lnTo>
                <a:lnTo>
                  <a:pt x="4970" y="2989"/>
                </a:lnTo>
                <a:lnTo>
                  <a:pt x="4955" y="2987"/>
                </a:lnTo>
                <a:lnTo>
                  <a:pt x="4938" y="2984"/>
                </a:lnTo>
                <a:lnTo>
                  <a:pt x="4919" y="2979"/>
                </a:lnTo>
                <a:lnTo>
                  <a:pt x="4911" y="2976"/>
                </a:lnTo>
                <a:lnTo>
                  <a:pt x="4902" y="2973"/>
                </a:lnTo>
                <a:lnTo>
                  <a:pt x="4893" y="2968"/>
                </a:lnTo>
                <a:lnTo>
                  <a:pt x="4885" y="2964"/>
                </a:lnTo>
                <a:lnTo>
                  <a:pt x="4876" y="2958"/>
                </a:lnTo>
                <a:lnTo>
                  <a:pt x="4868" y="2951"/>
                </a:lnTo>
                <a:lnTo>
                  <a:pt x="4861" y="2944"/>
                </a:lnTo>
                <a:lnTo>
                  <a:pt x="4854" y="2935"/>
                </a:lnTo>
                <a:lnTo>
                  <a:pt x="4848" y="2926"/>
                </a:lnTo>
                <a:lnTo>
                  <a:pt x="4842" y="29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E518FEDE-29E1-4148-9DBF-C17BDBF2CB4F}"/>
              </a:ext>
            </a:extLst>
          </p:cNvPr>
          <p:cNvSpPr>
            <a:spLocks/>
          </p:cNvSpPr>
          <p:nvPr userDrawn="1"/>
        </p:nvSpPr>
        <p:spPr bwMode="auto">
          <a:xfrm>
            <a:off x="2038351" y="1191684"/>
            <a:ext cx="213784" cy="188384"/>
          </a:xfrm>
          <a:custGeom>
            <a:avLst/>
            <a:gdLst>
              <a:gd name="T0" fmla="*/ 623 w 1210"/>
              <a:gd name="T1" fmla="*/ 1065 h 1065"/>
              <a:gd name="T2" fmla="*/ 211 w 1210"/>
              <a:gd name="T3" fmla="*/ 202 h 1065"/>
              <a:gd name="T4" fmla="*/ 194 w 1210"/>
              <a:gd name="T5" fmla="*/ 163 h 1065"/>
              <a:gd name="T6" fmla="*/ 177 w 1210"/>
              <a:gd name="T7" fmla="*/ 131 h 1065"/>
              <a:gd name="T8" fmla="*/ 160 w 1210"/>
              <a:gd name="T9" fmla="*/ 105 h 1065"/>
              <a:gd name="T10" fmla="*/ 139 w 1210"/>
              <a:gd name="T11" fmla="*/ 84 h 1065"/>
              <a:gd name="T12" fmla="*/ 115 w 1210"/>
              <a:gd name="T13" fmla="*/ 69 h 1065"/>
              <a:gd name="T14" fmla="*/ 84 w 1210"/>
              <a:gd name="T15" fmla="*/ 59 h 1065"/>
              <a:gd name="T16" fmla="*/ 47 w 1210"/>
              <a:gd name="T17" fmla="*/ 52 h 1065"/>
              <a:gd name="T18" fmla="*/ 0 w 1210"/>
              <a:gd name="T19" fmla="*/ 50 h 1065"/>
              <a:gd name="T20" fmla="*/ 566 w 1210"/>
              <a:gd name="T21" fmla="*/ 0 h 1065"/>
              <a:gd name="T22" fmla="*/ 566 w 1210"/>
              <a:gd name="T23" fmla="*/ 50 h 1065"/>
              <a:gd name="T24" fmla="*/ 516 w 1210"/>
              <a:gd name="T25" fmla="*/ 52 h 1065"/>
              <a:gd name="T26" fmla="*/ 477 w 1210"/>
              <a:gd name="T27" fmla="*/ 58 h 1065"/>
              <a:gd name="T28" fmla="*/ 448 w 1210"/>
              <a:gd name="T29" fmla="*/ 68 h 1065"/>
              <a:gd name="T30" fmla="*/ 430 w 1210"/>
              <a:gd name="T31" fmla="*/ 81 h 1065"/>
              <a:gd name="T32" fmla="*/ 421 w 1210"/>
              <a:gd name="T33" fmla="*/ 99 h 1065"/>
              <a:gd name="T34" fmla="*/ 419 w 1210"/>
              <a:gd name="T35" fmla="*/ 122 h 1065"/>
              <a:gd name="T36" fmla="*/ 425 w 1210"/>
              <a:gd name="T37" fmla="*/ 150 h 1065"/>
              <a:gd name="T38" fmla="*/ 437 w 1210"/>
              <a:gd name="T39" fmla="*/ 181 h 1065"/>
              <a:gd name="T40" fmla="*/ 922 w 1210"/>
              <a:gd name="T41" fmla="*/ 181 h 1065"/>
              <a:gd name="T42" fmla="*/ 928 w 1210"/>
              <a:gd name="T43" fmla="*/ 165 h 1065"/>
              <a:gd name="T44" fmla="*/ 937 w 1210"/>
              <a:gd name="T45" fmla="*/ 134 h 1065"/>
              <a:gd name="T46" fmla="*/ 938 w 1210"/>
              <a:gd name="T47" fmla="*/ 110 h 1065"/>
              <a:gd name="T48" fmla="*/ 932 w 1210"/>
              <a:gd name="T49" fmla="*/ 89 h 1065"/>
              <a:gd name="T50" fmla="*/ 918 w 1210"/>
              <a:gd name="T51" fmla="*/ 74 h 1065"/>
              <a:gd name="T52" fmla="*/ 894 w 1210"/>
              <a:gd name="T53" fmla="*/ 62 h 1065"/>
              <a:gd name="T54" fmla="*/ 860 w 1210"/>
              <a:gd name="T55" fmla="*/ 54 h 1065"/>
              <a:gd name="T56" fmla="*/ 817 w 1210"/>
              <a:gd name="T57" fmla="*/ 50 h 1065"/>
              <a:gd name="T58" fmla="*/ 792 w 1210"/>
              <a:gd name="T59" fmla="*/ 0 h 1065"/>
              <a:gd name="T60" fmla="*/ 1210 w 1210"/>
              <a:gd name="T61" fmla="*/ 50 h 1065"/>
              <a:gd name="T62" fmla="*/ 1189 w 1210"/>
              <a:gd name="T63" fmla="*/ 50 h 1065"/>
              <a:gd name="T64" fmla="*/ 1151 w 1210"/>
              <a:gd name="T65" fmla="*/ 53 h 1065"/>
              <a:gd name="T66" fmla="*/ 1119 w 1210"/>
              <a:gd name="T67" fmla="*/ 61 h 1065"/>
              <a:gd name="T68" fmla="*/ 1091 w 1210"/>
              <a:gd name="T69" fmla="*/ 73 h 1065"/>
              <a:gd name="T70" fmla="*/ 1068 w 1210"/>
              <a:gd name="T71" fmla="*/ 89 h 1065"/>
              <a:gd name="T72" fmla="*/ 1046 w 1210"/>
              <a:gd name="T73" fmla="*/ 113 h 1065"/>
              <a:gd name="T74" fmla="*/ 1027 w 1210"/>
              <a:gd name="T75" fmla="*/ 142 h 1065"/>
              <a:gd name="T76" fmla="*/ 1008 w 1210"/>
              <a:gd name="T77" fmla="*/ 180 h 1065"/>
              <a:gd name="T78" fmla="*/ 997 w 1210"/>
              <a:gd name="T79" fmla="*/ 20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0" h="1065">
                <a:moveTo>
                  <a:pt x="997" y="202"/>
                </a:moveTo>
                <a:lnTo>
                  <a:pt x="623" y="1065"/>
                </a:lnTo>
                <a:lnTo>
                  <a:pt x="587" y="1065"/>
                </a:lnTo>
                <a:lnTo>
                  <a:pt x="211" y="202"/>
                </a:lnTo>
                <a:lnTo>
                  <a:pt x="211" y="202"/>
                </a:lnTo>
                <a:lnTo>
                  <a:pt x="194" y="163"/>
                </a:lnTo>
                <a:lnTo>
                  <a:pt x="185" y="146"/>
                </a:lnTo>
                <a:lnTo>
                  <a:pt x="177" y="131"/>
                </a:lnTo>
                <a:lnTo>
                  <a:pt x="168" y="117"/>
                </a:lnTo>
                <a:lnTo>
                  <a:pt x="160" y="105"/>
                </a:lnTo>
                <a:lnTo>
                  <a:pt x="150" y="93"/>
                </a:lnTo>
                <a:lnTo>
                  <a:pt x="139" y="84"/>
                </a:lnTo>
                <a:lnTo>
                  <a:pt x="128" y="76"/>
                </a:lnTo>
                <a:lnTo>
                  <a:pt x="115" y="69"/>
                </a:lnTo>
                <a:lnTo>
                  <a:pt x="101" y="63"/>
                </a:lnTo>
                <a:lnTo>
                  <a:pt x="84" y="59"/>
                </a:lnTo>
                <a:lnTo>
                  <a:pt x="67" y="54"/>
                </a:lnTo>
                <a:lnTo>
                  <a:pt x="47" y="52"/>
                </a:lnTo>
                <a:lnTo>
                  <a:pt x="25" y="50"/>
                </a:lnTo>
                <a:lnTo>
                  <a:pt x="0" y="50"/>
                </a:lnTo>
                <a:lnTo>
                  <a:pt x="0" y="0"/>
                </a:lnTo>
                <a:lnTo>
                  <a:pt x="566" y="0"/>
                </a:lnTo>
                <a:lnTo>
                  <a:pt x="566" y="50"/>
                </a:lnTo>
                <a:lnTo>
                  <a:pt x="566" y="50"/>
                </a:lnTo>
                <a:lnTo>
                  <a:pt x="539" y="50"/>
                </a:lnTo>
                <a:lnTo>
                  <a:pt x="516" y="52"/>
                </a:lnTo>
                <a:lnTo>
                  <a:pt x="494" y="54"/>
                </a:lnTo>
                <a:lnTo>
                  <a:pt x="477" y="58"/>
                </a:lnTo>
                <a:lnTo>
                  <a:pt x="460" y="63"/>
                </a:lnTo>
                <a:lnTo>
                  <a:pt x="448" y="68"/>
                </a:lnTo>
                <a:lnTo>
                  <a:pt x="438" y="74"/>
                </a:lnTo>
                <a:lnTo>
                  <a:pt x="430" y="81"/>
                </a:lnTo>
                <a:lnTo>
                  <a:pt x="424" y="90"/>
                </a:lnTo>
                <a:lnTo>
                  <a:pt x="421" y="99"/>
                </a:lnTo>
                <a:lnTo>
                  <a:pt x="419" y="111"/>
                </a:lnTo>
                <a:lnTo>
                  <a:pt x="419" y="122"/>
                </a:lnTo>
                <a:lnTo>
                  <a:pt x="421" y="135"/>
                </a:lnTo>
                <a:lnTo>
                  <a:pt x="425" y="150"/>
                </a:lnTo>
                <a:lnTo>
                  <a:pt x="430" y="165"/>
                </a:lnTo>
                <a:lnTo>
                  <a:pt x="437" y="181"/>
                </a:lnTo>
                <a:lnTo>
                  <a:pt x="678" y="742"/>
                </a:lnTo>
                <a:lnTo>
                  <a:pt x="922" y="181"/>
                </a:lnTo>
                <a:lnTo>
                  <a:pt x="922" y="181"/>
                </a:lnTo>
                <a:lnTo>
                  <a:pt x="928" y="165"/>
                </a:lnTo>
                <a:lnTo>
                  <a:pt x="933" y="149"/>
                </a:lnTo>
                <a:lnTo>
                  <a:pt x="937" y="134"/>
                </a:lnTo>
                <a:lnTo>
                  <a:pt x="938" y="122"/>
                </a:lnTo>
                <a:lnTo>
                  <a:pt x="938" y="110"/>
                </a:lnTo>
                <a:lnTo>
                  <a:pt x="936" y="98"/>
                </a:lnTo>
                <a:lnTo>
                  <a:pt x="932" y="89"/>
                </a:lnTo>
                <a:lnTo>
                  <a:pt x="926" y="81"/>
                </a:lnTo>
                <a:lnTo>
                  <a:pt x="918" y="74"/>
                </a:lnTo>
                <a:lnTo>
                  <a:pt x="906" y="67"/>
                </a:lnTo>
                <a:lnTo>
                  <a:pt x="894" y="62"/>
                </a:lnTo>
                <a:lnTo>
                  <a:pt x="879" y="58"/>
                </a:lnTo>
                <a:lnTo>
                  <a:pt x="860" y="54"/>
                </a:lnTo>
                <a:lnTo>
                  <a:pt x="841" y="52"/>
                </a:lnTo>
                <a:lnTo>
                  <a:pt x="817" y="50"/>
                </a:lnTo>
                <a:lnTo>
                  <a:pt x="792" y="50"/>
                </a:lnTo>
                <a:lnTo>
                  <a:pt x="792" y="0"/>
                </a:lnTo>
                <a:lnTo>
                  <a:pt x="1210" y="0"/>
                </a:lnTo>
                <a:lnTo>
                  <a:pt x="1210" y="50"/>
                </a:lnTo>
                <a:lnTo>
                  <a:pt x="1210" y="50"/>
                </a:lnTo>
                <a:lnTo>
                  <a:pt x="1189" y="50"/>
                </a:lnTo>
                <a:lnTo>
                  <a:pt x="1169" y="51"/>
                </a:lnTo>
                <a:lnTo>
                  <a:pt x="1151" y="53"/>
                </a:lnTo>
                <a:lnTo>
                  <a:pt x="1134" y="57"/>
                </a:lnTo>
                <a:lnTo>
                  <a:pt x="1119" y="61"/>
                </a:lnTo>
                <a:lnTo>
                  <a:pt x="1105" y="66"/>
                </a:lnTo>
                <a:lnTo>
                  <a:pt x="1091" y="73"/>
                </a:lnTo>
                <a:lnTo>
                  <a:pt x="1079" y="80"/>
                </a:lnTo>
                <a:lnTo>
                  <a:pt x="1068" y="89"/>
                </a:lnTo>
                <a:lnTo>
                  <a:pt x="1057" y="100"/>
                </a:lnTo>
                <a:lnTo>
                  <a:pt x="1046" y="113"/>
                </a:lnTo>
                <a:lnTo>
                  <a:pt x="1036" y="127"/>
                </a:lnTo>
                <a:lnTo>
                  <a:pt x="1027" y="142"/>
                </a:lnTo>
                <a:lnTo>
                  <a:pt x="1017" y="161"/>
                </a:lnTo>
                <a:lnTo>
                  <a:pt x="1008" y="180"/>
                </a:lnTo>
                <a:lnTo>
                  <a:pt x="997" y="202"/>
                </a:lnTo>
                <a:lnTo>
                  <a:pt x="9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9CE8211D-F405-5B46-8655-DE27EA85F16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28851" y="1187451"/>
            <a:ext cx="213784" cy="186267"/>
          </a:xfrm>
          <a:custGeom>
            <a:avLst/>
            <a:gdLst>
              <a:gd name="T0" fmla="*/ 289 w 1210"/>
              <a:gd name="T1" fmla="*/ 883 h 1064"/>
              <a:gd name="T2" fmla="*/ 276 w 1210"/>
              <a:gd name="T3" fmla="*/ 916 h 1064"/>
              <a:gd name="T4" fmla="*/ 271 w 1210"/>
              <a:gd name="T5" fmla="*/ 943 h 1064"/>
              <a:gd name="T6" fmla="*/ 274 w 1210"/>
              <a:gd name="T7" fmla="*/ 966 h 1064"/>
              <a:gd name="T8" fmla="*/ 284 w 1210"/>
              <a:gd name="T9" fmla="*/ 983 h 1064"/>
              <a:gd name="T10" fmla="*/ 303 w 1210"/>
              <a:gd name="T11" fmla="*/ 998 h 1064"/>
              <a:gd name="T12" fmla="*/ 331 w 1210"/>
              <a:gd name="T13" fmla="*/ 1007 h 1064"/>
              <a:gd name="T14" fmla="*/ 369 w 1210"/>
              <a:gd name="T15" fmla="*/ 1013 h 1064"/>
              <a:gd name="T16" fmla="*/ 417 w 1210"/>
              <a:gd name="T17" fmla="*/ 1014 h 1064"/>
              <a:gd name="T18" fmla="*/ 0 w 1210"/>
              <a:gd name="T19" fmla="*/ 1064 h 1064"/>
              <a:gd name="T20" fmla="*/ 0 w 1210"/>
              <a:gd name="T21" fmla="*/ 1014 h 1064"/>
              <a:gd name="T22" fmla="*/ 41 w 1210"/>
              <a:gd name="T23" fmla="*/ 1013 h 1064"/>
              <a:gd name="T24" fmla="*/ 76 w 1210"/>
              <a:gd name="T25" fmla="*/ 1008 h 1064"/>
              <a:gd name="T26" fmla="*/ 106 w 1210"/>
              <a:gd name="T27" fmla="*/ 999 h 1064"/>
              <a:gd name="T28" fmla="*/ 131 w 1210"/>
              <a:gd name="T29" fmla="*/ 984 h 1064"/>
              <a:gd name="T30" fmla="*/ 153 w 1210"/>
              <a:gd name="T31" fmla="*/ 964 h 1064"/>
              <a:gd name="T32" fmla="*/ 173 w 1210"/>
              <a:gd name="T33" fmla="*/ 938 h 1064"/>
              <a:gd name="T34" fmla="*/ 192 w 1210"/>
              <a:gd name="T35" fmla="*/ 904 h 1064"/>
              <a:gd name="T36" fmla="*/ 212 w 1210"/>
              <a:gd name="T37" fmla="*/ 863 h 1064"/>
              <a:gd name="T38" fmla="*/ 623 w 1210"/>
              <a:gd name="T39" fmla="*/ 0 h 1064"/>
              <a:gd name="T40" fmla="*/ 999 w 1210"/>
              <a:gd name="T41" fmla="*/ 863 h 1064"/>
              <a:gd name="T42" fmla="*/ 1025 w 1210"/>
              <a:gd name="T43" fmla="*/ 918 h 1064"/>
              <a:gd name="T44" fmla="*/ 1041 w 1210"/>
              <a:gd name="T45" fmla="*/ 946 h 1064"/>
              <a:gd name="T46" fmla="*/ 1060 w 1210"/>
              <a:gd name="T47" fmla="*/ 970 h 1064"/>
              <a:gd name="T48" fmla="*/ 1082 w 1210"/>
              <a:gd name="T49" fmla="*/ 988 h 1064"/>
              <a:gd name="T50" fmla="*/ 1110 w 1210"/>
              <a:gd name="T51" fmla="*/ 1002 h 1064"/>
              <a:gd name="T52" fmla="*/ 1142 w 1210"/>
              <a:gd name="T53" fmla="*/ 1010 h 1064"/>
              <a:gd name="T54" fmla="*/ 1185 w 1210"/>
              <a:gd name="T55" fmla="*/ 1014 h 1064"/>
              <a:gd name="T56" fmla="*/ 1210 w 1210"/>
              <a:gd name="T57" fmla="*/ 1064 h 1064"/>
              <a:gd name="T58" fmla="*/ 647 w 1210"/>
              <a:gd name="T59" fmla="*/ 1014 h 1064"/>
              <a:gd name="T60" fmla="*/ 674 w 1210"/>
              <a:gd name="T61" fmla="*/ 1014 h 1064"/>
              <a:gd name="T62" fmla="*/ 719 w 1210"/>
              <a:gd name="T63" fmla="*/ 1010 h 1064"/>
              <a:gd name="T64" fmla="*/ 752 w 1210"/>
              <a:gd name="T65" fmla="*/ 1003 h 1064"/>
              <a:gd name="T66" fmla="*/ 775 w 1210"/>
              <a:gd name="T67" fmla="*/ 990 h 1064"/>
              <a:gd name="T68" fmla="*/ 790 w 1210"/>
              <a:gd name="T69" fmla="*/ 974 h 1064"/>
              <a:gd name="T70" fmla="*/ 795 w 1210"/>
              <a:gd name="T71" fmla="*/ 954 h 1064"/>
              <a:gd name="T72" fmla="*/ 793 w 1210"/>
              <a:gd name="T73" fmla="*/ 929 h 1064"/>
              <a:gd name="T74" fmla="*/ 783 w 1210"/>
              <a:gd name="T75" fmla="*/ 899 h 1064"/>
              <a:gd name="T76" fmla="*/ 704 w 1210"/>
              <a:gd name="T77" fmla="*/ 719 h 1064"/>
              <a:gd name="T78" fmla="*/ 289 w 1210"/>
              <a:gd name="T79" fmla="*/ 883 h 1064"/>
              <a:gd name="T80" fmla="*/ 394 w 1210"/>
              <a:gd name="T81" fmla="*/ 642 h 1064"/>
              <a:gd name="T82" fmla="*/ 533 w 1210"/>
              <a:gd name="T83" fmla="*/ 318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0" h="1064">
                <a:moveTo>
                  <a:pt x="289" y="883"/>
                </a:moveTo>
                <a:lnTo>
                  <a:pt x="289" y="883"/>
                </a:lnTo>
                <a:lnTo>
                  <a:pt x="281" y="900"/>
                </a:lnTo>
                <a:lnTo>
                  <a:pt x="276" y="916"/>
                </a:lnTo>
                <a:lnTo>
                  <a:pt x="273" y="930"/>
                </a:lnTo>
                <a:lnTo>
                  <a:pt x="271" y="943"/>
                </a:lnTo>
                <a:lnTo>
                  <a:pt x="272" y="955"/>
                </a:lnTo>
                <a:lnTo>
                  <a:pt x="274" y="966"/>
                </a:lnTo>
                <a:lnTo>
                  <a:pt x="278" y="975"/>
                </a:lnTo>
                <a:lnTo>
                  <a:pt x="284" y="983"/>
                </a:lnTo>
                <a:lnTo>
                  <a:pt x="293" y="991"/>
                </a:lnTo>
                <a:lnTo>
                  <a:pt x="303" y="998"/>
                </a:lnTo>
                <a:lnTo>
                  <a:pt x="316" y="1003"/>
                </a:lnTo>
                <a:lnTo>
                  <a:pt x="331" y="1007"/>
                </a:lnTo>
                <a:lnTo>
                  <a:pt x="349" y="1010"/>
                </a:lnTo>
                <a:lnTo>
                  <a:pt x="369" y="1013"/>
                </a:lnTo>
                <a:lnTo>
                  <a:pt x="392" y="1014"/>
                </a:lnTo>
                <a:lnTo>
                  <a:pt x="417" y="1014"/>
                </a:lnTo>
                <a:lnTo>
                  <a:pt x="417" y="1064"/>
                </a:lnTo>
                <a:lnTo>
                  <a:pt x="0" y="1064"/>
                </a:lnTo>
                <a:lnTo>
                  <a:pt x="0" y="1014"/>
                </a:lnTo>
                <a:lnTo>
                  <a:pt x="0" y="1014"/>
                </a:lnTo>
                <a:lnTo>
                  <a:pt x="22" y="1014"/>
                </a:lnTo>
                <a:lnTo>
                  <a:pt x="41" y="1013"/>
                </a:lnTo>
                <a:lnTo>
                  <a:pt x="59" y="1011"/>
                </a:lnTo>
                <a:lnTo>
                  <a:pt x="76" y="1008"/>
                </a:lnTo>
                <a:lnTo>
                  <a:pt x="91" y="1004"/>
                </a:lnTo>
                <a:lnTo>
                  <a:pt x="106" y="999"/>
                </a:lnTo>
                <a:lnTo>
                  <a:pt x="119" y="992"/>
                </a:lnTo>
                <a:lnTo>
                  <a:pt x="131" y="984"/>
                </a:lnTo>
                <a:lnTo>
                  <a:pt x="142" y="975"/>
                </a:lnTo>
                <a:lnTo>
                  <a:pt x="153" y="964"/>
                </a:lnTo>
                <a:lnTo>
                  <a:pt x="164" y="952"/>
                </a:lnTo>
                <a:lnTo>
                  <a:pt x="173" y="938"/>
                </a:lnTo>
                <a:lnTo>
                  <a:pt x="183" y="922"/>
                </a:lnTo>
                <a:lnTo>
                  <a:pt x="192" y="904"/>
                </a:lnTo>
                <a:lnTo>
                  <a:pt x="203" y="884"/>
                </a:lnTo>
                <a:lnTo>
                  <a:pt x="212" y="863"/>
                </a:lnTo>
                <a:lnTo>
                  <a:pt x="586" y="0"/>
                </a:lnTo>
                <a:lnTo>
                  <a:pt x="623" y="0"/>
                </a:lnTo>
                <a:lnTo>
                  <a:pt x="999" y="863"/>
                </a:lnTo>
                <a:lnTo>
                  <a:pt x="999" y="863"/>
                </a:lnTo>
                <a:lnTo>
                  <a:pt x="1017" y="900"/>
                </a:lnTo>
                <a:lnTo>
                  <a:pt x="1025" y="918"/>
                </a:lnTo>
                <a:lnTo>
                  <a:pt x="1033" y="933"/>
                </a:lnTo>
                <a:lnTo>
                  <a:pt x="1041" y="946"/>
                </a:lnTo>
                <a:lnTo>
                  <a:pt x="1050" y="959"/>
                </a:lnTo>
                <a:lnTo>
                  <a:pt x="1060" y="970"/>
                </a:lnTo>
                <a:lnTo>
                  <a:pt x="1071" y="980"/>
                </a:lnTo>
                <a:lnTo>
                  <a:pt x="1082" y="988"/>
                </a:lnTo>
                <a:lnTo>
                  <a:pt x="1095" y="995"/>
                </a:lnTo>
                <a:lnTo>
                  <a:pt x="1110" y="1002"/>
                </a:lnTo>
                <a:lnTo>
                  <a:pt x="1125" y="1006"/>
                </a:lnTo>
                <a:lnTo>
                  <a:pt x="1142" y="1010"/>
                </a:lnTo>
                <a:lnTo>
                  <a:pt x="1163" y="1012"/>
                </a:lnTo>
                <a:lnTo>
                  <a:pt x="1185" y="1014"/>
                </a:lnTo>
                <a:lnTo>
                  <a:pt x="1210" y="1014"/>
                </a:lnTo>
                <a:lnTo>
                  <a:pt x="1210" y="1064"/>
                </a:lnTo>
                <a:lnTo>
                  <a:pt x="647" y="1064"/>
                </a:lnTo>
                <a:lnTo>
                  <a:pt x="647" y="1014"/>
                </a:lnTo>
                <a:lnTo>
                  <a:pt x="647" y="1014"/>
                </a:lnTo>
                <a:lnTo>
                  <a:pt x="674" y="1014"/>
                </a:lnTo>
                <a:lnTo>
                  <a:pt x="698" y="1012"/>
                </a:lnTo>
                <a:lnTo>
                  <a:pt x="719" y="1010"/>
                </a:lnTo>
                <a:lnTo>
                  <a:pt x="736" y="1007"/>
                </a:lnTo>
                <a:lnTo>
                  <a:pt x="752" y="1003"/>
                </a:lnTo>
                <a:lnTo>
                  <a:pt x="765" y="996"/>
                </a:lnTo>
                <a:lnTo>
                  <a:pt x="775" y="990"/>
                </a:lnTo>
                <a:lnTo>
                  <a:pt x="783" y="983"/>
                </a:lnTo>
                <a:lnTo>
                  <a:pt x="790" y="974"/>
                </a:lnTo>
                <a:lnTo>
                  <a:pt x="793" y="965"/>
                </a:lnTo>
                <a:lnTo>
                  <a:pt x="795" y="954"/>
                </a:lnTo>
                <a:lnTo>
                  <a:pt x="795" y="942"/>
                </a:lnTo>
                <a:lnTo>
                  <a:pt x="793" y="929"/>
                </a:lnTo>
                <a:lnTo>
                  <a:pt x="789" y="915"/>
                </a:lnTo>
                <a:lnTo>
                  <a:pt x="783" y="899"/>
                </a:lnTo>
                <a:lnTo>
                  <a:pt x="776" y="883"/>
                </a:lnTo>
                <a:lnTo>
                  <a:pt x="704" y="719"/>
                </a:lnTo>
                <a:lnTo>
                  <a:pt x="359" y="719"/>
                </a:lnTo>
                <a:lnTo>
                  <a:pt x="289" y="883"/>
                </a:lnTo>
                <a:close/>
                <a:moveTo>
                  <a:pt x="533" y="318"/>
                </a:moveTo>
                <a:lnTo>
                  <a:pt x="394" y="642"/>
                </a:lnTo>
                <a:lnTo>
                  <a:pt x="671" y="642"/>
                </a:lnTo>
                <a:lnTo>
                  <a:pt x="533" y="31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D9067B2B-2829-7444-8B91-CC44818880A8}"/>
              </a:ext>
            </a:extLst>
          </p:cNvPr>
          <p:cNvSpPr>
            <a:spLocks/>
          </p:cNvSpPr>
          <p:nvPr userDrawn="1"/>
        </p:nvSpPr>
        <p:spPr bwMode="auto">
          <a:xfrm>
            <a:off x="2465918" y="1191685"/>
            <a:ext cx="175684" cy="182033"/>
          </a:xfrm>
          <a:custGeom>
            <a:avLst/>
            <a:gdLst>
              <a:gd name="T0" fmla="*/ 0 w 1002"/>
              <a:gd name="T1" fmla="*/ 0 h 1035"/>
              <a:gd name="T2" fmla="*/ 545 w 1002"/>
              <a:gd name="T3" fmla="*/ 50 h 1035"/>
              <a:gd name="T4" fmla="*/ 519 w 1002"/>
              <a:gd name="T5" fmla="*/ 50 h 1035"/>
              <a:gd name="T6" fmla="*/ 476 w 1002"/>
              <a:gd name="T7" fmla="*/ 54 h 1035"/>
              <a:gd name="T8" fmla="*/ 443 w 1002"/>
              <a:gd name="T9" fmla="*/ 63 h 1035"/>
              <a:gd name="T10" fmla="*/ 424 w 1002"/>
              <a:gd name="T11" fmla="*/ 73 h 1035"/>
              <a:gd name="T12" fmla="*/ 413 w 1002"/>
              <a:gd name="T13" fmla="*/ 81 h 1035"/>
              <a:gd name="T14" fmla="*/ 405 w 1002"/>
              <a:gd name="T15" fmla="*/ 92 h 1035"/>
              <a:gd name="T16" fmla="*/ 394 w 1002"/>
              <a:gd name="T17" fmla="*/ 113 h 1035"/>
              <a:gd name="T18" fmla="*/ 385 w 1002"/>
              <a:gd name="T19" fmla="*/ 148 h 1035"/>
              <a:gd name="T20" fmla="*/ 380 w 1002"/>
              <a:gd name="T21" fmla="*/ 194 h 1035"/>
              <a:gd name="T22" fmla="*/ 379 w 1002"/>
              <a:gd name="T23" fmla="*/ 252 h 1035"/>
              <a:gd name="T24" fmla="*/ 379 w 1002"/>
              <a:gd name="T25" fmla="*/ 756 h 1035"/>
              <a:gd name="T26" fmla="*/ 380 w 1002"/>
              <a:gd name="T27" fmla="*/ 814 h 1035"/>
              <a:gd name="T28" fmla="*/ 385 w 1002"/>
              <a:gd name="T29" fmla="*/ 860 h 1035"/>
              <a:gd name="T30" fmla="*/ 394 w 1002"/>
              <a:gd name="T31" fmla="*/ 896 h 1035"/>
              <a:gd name="T32" fmla="*/ 405 w 1002"/>
              <a:gd name="T33" fmla="*/ 915 h 1035"/>
              <a:gd name="T34" fmla="*/ 413 w 1002"/>
              <a:gd name="T35" fmla="*/ 927 h 1035"/>
              <a:gd name="T36" fmla="*/ 424 w 1002"/>
              <a:gd name="T37" fmla="*/ 936 h 1035"/>
              <a:gd name="T38" fmla="*/ 443 w 1002"/>
              <a:gd name="T39" fmla="*/ 946 h 1035"/>
              <a:gd name="T40" fmla="*/ 476 w 1002"/>
              <a:gd name="T41" fmla="*/ 954 h 1035"/>
              <a:gd name="T42" fmla="*/ 519 w 1002"/>
              <a:gd name="T43" fmla="*/ 957 h 1035"/>
              <a:gd name="T44" fmla="*/ 743 w 1002"/>
              <a:gd name="T45" fmla="*/ 957 h 1035"/>
              <a:gd name="T46" fmla="*/ 772 w 1002"/>
              <a:gd name="T47" fmla="*/ 957 h 1035"/>
              <a:gd name="T48" fmla="*/ 819 w 1002"/>
              <a:gd name="T49" fmla="*/ 953 h 1035"/>
              <a:gd name="T50" fmla="*/ 855 w 1002"/>
              <a:gd name="T51" fmla="*/ 946 h 1035"/>
              <a:gd name="T52" fmla="*/ 883 w 1002"/>
              <a:gd name="T53" fmla="*/ 934 h 1035"/>
              <a:gd name="T54" fmla="*/ 904 w 1002"/>
              <a:gd name="T55" fmla="*/ 917 h 1035"/>
              <a:gd name="T56" fmla="*/ 919 w 1002"/>
              <a:gd name="T57" fmla="*/ 897 h 1035"/>
              <a:gd name="T58" fmla="*/ 930 w 1002"/>
              <a:gd name="T59" fmla="*/ 872 h 1035"/>
              <a:gd name="T60" fmla="*/ 943 w 1002"/>
              <a:gd name="T61" fmla="*/ 826 h 1035"/>
              <a:gd name="T62" fmla="*/ 1002 w 1002"/>
              <a:gd name="T63" fmla="*/ 792 h 1035"/>
              <a:gd name="T64" fmla="*/ 0 w 1002"/>
              <a:gd name="T65" fmla="*/ 1035 h 1035"/>
              <a:gd name="T66" fmla="*/ 0 w 1002"/>
              <a:gd name="T67" fmla="*/ 985 h 1035"/>
              <a:gd name="T68" fmla="*/ 48 w 1002"/>
              <a:gd name="T69" fmla="*/ 984 h 1035"/>
              <a:gd name="T70" fmla="*/ 86 w 1002"/>
              <a:gd name="T71" fmla="*/ 978 h 1035"/>
              <a:gd name="T72" fmla="*/ 114 w 1002"/>
              <a:gd name="T73" fmla="*/ 966 h 1035"/>
              <a:gd name="T74" fmla="*/ 125 w 1002"/>
              <a:gd name="T75" fmla="*/ 958 h 1035"/>
              <a:gd name="T76" fmla="*/ 136 w 1002"/>
              <a:gd name="T77" fmla="*/ 949 h 1035"/>
              <a:gd name="T78" fmla="*/ 143 w 1002"/>
              <a:gd name="T79" fmla="*/ 937 h 1035"/>
              <a:gd name="T80" fmla="*/ 154 w 1002"/>
              <a:gd name="T81" fmla="*/ 906 h 1035"/>
              <a:gd name="T82" fmla="*/ 161 w 1002"/>
              <a:gd name="T83" fmla="*/ 866 h 1035"/>
              <a:gd name="T84" fmla="*/ 163 w 1002"/>
              <a:gd name="T85" fmla="*/ 814 h 1035"/>
              <a:gd name="T86" fmla="*/ 163 w 1002"/>
              <a:gd name="T87" fmla="*/ 252 h 1035"/>
              <a:gd name="T88" fmla="*/ 163 w 1002"/>
              <a:gd name="T89" fmla="*/ 221 h 1035"/>
              <a:gd name="T90" fmla="*/ 161 w 1002"/>
              <a:gd name="T91" fmla="*/ 169 h 1035"/>
              <a:gd name="T92" fmla="*/ 154 w 1002"/>
              <a:gd name="T93" fmla="*/ 129 h 1035"/>
              <a:gd name="T94" fmla="*/ 143 w 1002"/>
              <a:gd name="T95" fmla="*/ 98 h 1035"/>
              <a:gd name="T96" fmla="*/ 136 w 1002"/>
              <a:gd name="T97" fmla="*/ 86 h 1035"/>
              <a:gd name="T98" fmla="*/ 125 w 1002"/>
              <a:gd name="T99" fmla="*/ 77 h 1035"/>
              <a:gd name="T100" fmla="*/ 114 w 1002"/>
              <a:gd name="T101" fmla="*/ 69 h 1035"/>
              <a:gd name="T102" fmla="*/ 86 w 1002"/>
              <a:gd name="T103" fmla="*/ 58 h 1035"/>
              <a:gd name="T104" fmla="*/ 48 w 1002"/>
              <a:gd name="T105" fmla="*/ 51 h 1035"/>
              <a:gd name="T106" fmla="*/ 0 w 1002"/>
              <a:gd name="T107" fmla="*/ 5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2" h="1035">
                <a:moveTo>
                  <a:pt x="0" y="50"/>
                </a:moveTo>
                <a:lnTo>
                  <a:pt x="0" y="0"/>
                </a:lnTo>
                <a:lnTo>
                  <a:pt x="545" y="0"/>
                </a:lnTo>
                <a:lnTo>
                  <a:pt x="545" y="50"/>
                </a:lnTo>
                <a:lnTo>
                  <a:pt x="545" y="50"/>
                </a:lnTo>
                <a:lnTo>
                  <a:pt x="519" y="50"/>
                </a:lnTo>
                <a:lnTo>
                  <a:pt x="497" y="51"/>
                </a:lnTo>
                <a:lnTo>
                  <a:pt x="476" y="54"/>
                </a:lnTo>
                <a:lnTo>
                  <a:pt x="459" y="58"/>
                </a:lnTo>
                <a:lnTo>
                  <a:pt x="443" y="63"/>
                </a:lnTo>
                <a:lnTo>
                  <a:pt x="429" y="69"/>
                </a:lnTo>
                <a:lnTo>
                  <a:pt x="424" y="73"/>
                </a:lnTo>
                <a:lnTo>
                  <a:pt x="418" y="77"/>
                </a:lnTo>
                <a:lnTo>
                  <a:pt x="413" y="81"/>
                </a:lnTo>
                <a:lnTo>
                  <a:pt x="409" y="86"/>
                </a:lnTo>
                <a:lnTo>
                  <a:pt x="405" y="92"/>
                </a:lnTo>
                <a:lnTo>
                  <a:pt x="400" y="98"/>
                </a:lnTo>
                <a:lnTo>
                  <a:pt x="394" y="113"/>
                </a:lnTo>
                <a:lnTo>
                  <a:pt x="389" y="129"/>
                </a:lnTo>
                <a:lnTo>
                  <a:pt x="385" y="148"/>
                </a:lnTo>
                <a:lnTo>
                  <a:pt x="382" y="169"/>
                </a:lnTo>
                <a:lnTo>
                  <a:pt x="380" y="194"/>
                </a:lnTo>
                <a:lnTo>
                  <a:pt x="379" y="221"/>
                </a:lnTo>
                <a:lnTo>
                  <a:pt x="379" y="252"/>
                </a:lnTo>
                <a:lnTo>
                  <a:pt x="379" y="756"/>
                </a:lnTo>
                <a:lnTo>
                  <a:pt x="379" y="756"/>
                </a:lnTo>
                <a:lnTo>
                  <a:pt x="379" y="787"/>
                </a:lnTo>
                <a:lnTo>
                  <a:pt x="380" y="814"/>
                </a:lnTo>
                <a:lnTo>
                  <a:pt x="382" y="839"/>
                </a:lnTo>
                <a:lnTo>
                  <a:pt x="385" y="860"/>
                </a:lnTo>
                <a:lnTo>
                  <a:pt x="389" y="879"/>
                </a:lnTo>
                <a:lnTo>
                  <a:pt x="394" y="896"/>
                </a:lnTo>
                <a:lnTo>
                  <a:pt x="400" y="909"/>
                </a:lnTo>
                <a:lnTo>
                  <a:pt x="405" y="915"/>
                </a:lnTo>
                <a:lnTo>
                  <a:pt x="409" y="921"/>
                </a:lnTo>
                <a:lnTo>
                  <a:pt x="413" y="927"/>
                </a:lnTo>
                <a:lnTo>
                  <a:pt x="418" y="932"/>
                </a:lnTo>
                <a:lnTo>
                  <a:pt x="424" y="936"/>
                </a:lnTo>
                <a:lnTo>
                  <a:pt x="429" y="939"/>
                </a:lnTo>
                <a:lnTo>
                  <a:pt x="443" y="946"/>
                </a:lnTo>
                <a:lnTo>
                  <a:pt x="459" y="950"/>
                </a:lnTo>
                <a:lnTo>
                  <a:pt x="476" y="954"/>
                </a:lnTo>
                <a:lnTo>
                  <a:pt x="497" y="956"/>
                </a:lnTo>
                <a:lnTo>
                  <a:pt x="519" y="957"/>
                </a:lnTo>
                <a:lnTo>
                  <a:pt x="545" y="957"/>
                </a:lnTo>
                <a:lnTo>
                  <a:pt x="743" y="957"/>
                </a:lnTo>
                <a:lnTo>
                  <a:pt x="743" y="957"/>
                </a:lnTo>
                <a:lnTo>
                  <a:pt x="772" y="957"/>
                </a:lnTo>
                <a:lnTo>
                  <a:pt x="796" y="955"/>
                </a:lnTo>
                <a:lnTo>
                  <a:pt x="819" y="953"/>
                </a:lnTo>
                <a:lnTo>
                  <a:pt x="838" y="950"/>
                </a:lnTo>
                <a:lnTo>
                  <a:pt x="855" y="946"/>
                </a:lnTo>
                <a:lnTo>
                  <a:pt x="871" y="940"/>
                </a:lnTo>
                <a:lnTo>
                  <a:pt x="883" y="934"/>
                </a:lnTo>
                <a:lnTo>
                  <a:pt x="894" y="927"/>
                </a:lnTo>
                <a:lnTo>
                  <a:pt x="904" y="917"/>
                </a:lnTo>
                <a:lnTo>
                  <a:pt x="912" y="908"/>
                </a:lnTo>
                <a:lnTo>
                  <a:pt x="919" y="897"/>
                </a:lnTo>
                <a:lnTo>
                  <a:pt x="925" y="886"/>
                </a:lnTo>
                <a:lnTo>
                  <a:pt x="930" y="872"/>
                </a:lnTo>
                <a:lnTo>
                  <a:pt x="935" y="858"/>
                </a:lnTo>
                <a:lnTo>
                  <a:pt x="943" y="826"/>
                </a:lnTo>
                <a:lnTo>
                  <a:pt x="952" y="792"/>
                </a:lnTo>
                <a:lnTo>
                  <a:pt x="1002" y="792"/>
                </a:lnTo>
                <a:lnTo>
                  <a:pt x="988" y="1035"/>
                </a:lnTo>
                <a:lnTo>
                  <a:pt x="0" y="1035"/>
                </a:lnTo>
                <a:lnTo>
                  <a:pt x="0" y="985"/>
                </a:lnTo>
                <a:lnTo>
                  <a:pt x="0" y="985"/>
                </a:lnTo>
                <a:lnTo>
                  <a:pt x="25" y="985"/>
                </a:lnTo>
                <a:lnTo>
                  <a:pt x="48" y="984"/>
                </a:lnTo>
                <a:lnTo>
                  <a:pt x="68" y="982"/>
                </a:lnTo>
                <a:lnTo>
                  <a:pt x="86" y="978"/>
                </a:lnTo>
                <a:lnTo>
                  <a:pt x="101" y="973"/>
                </a:lnTo>
                <a:lnTo>
                  <a:pt x="114" y="966"/>
                </a:lnTo>
                <a:lnTo>
                  <a:pt x="120" y="963"/>
                </a:lnTo>
                <a:lnTo>
                  <a:pt x="125" y="958"/>
                </a:lnTo>
                <a:lnTo>
                  <a:pt x="131" y="954"/>
                </a:lnTo>
                <a:lnTo>
                  <a:pt x="136" y="949"/>
                </a:lnTo>
                <a:lnTo>
                  <a:pt x="140" y="943"/>
                </a:lnTo>
                <a:lnTo>
                  <a:pt x="143" y="937"/>
                </a:lnTo>
                <a:lnTo>
                  <a:pt x="150" y="923"/>
                </a:lnTo>
                <a:lnTo>
                  <a:pt x="154" y="906"/>
                </a:lnTo>
                <a:lnTo>
                  <a:pt x="158" y="888"/>
                </a:lnTo>
                <a:lnTo>
                  <a:pt x="161" y="866"/>
                </a:lnTo>
                <a:lnTo>
                  <a:pt x="162" y="842"/>
                </a:lnTo>
                <a:lnTo>
                  <a:pt x="163" y="814"/>
                </a:lnTo>
                <a:lnTo>
                  <a:pt x="163" y="783"/>
                </a:lnTo>
                <a:lnTo>
                  <a:pt x="163" y="252"/>
                </a:lnTo>
                <a:lnTo>
                  <a:pt x="163" y="252"/>
                </a:lnTo>
                <a:lnTo>
                  <a:pt x="163" y="221"/>
                </a:lnTo>
                <a:lnTo>
                  <a:pt x="162" y="194"/>
                </a:lnTo>
                <a:lnTo>
                  <a:pt x="161" y="169"/>
                </a:lnTo>
                <a:lnTo>
                  <a:pt x="158" y="148"/>
                </a:lnTo>
                <a:lnTo>
                  <a:pt x="154" y="129"/>
                </a:lnTo>
                <a:lnTo>
                  <a:pt x="150" y="113"/>
                </a:lnTo>
                <a:lnTo>
                  <a:pt x="143" y="98"/>
                </a:lnTo>
                <a:lnTo>
                  <a:pt x="140" y="92"/>
                </a:lnTo>
                <a:lnTo>
                  <a:pt x="136" y="86"/>
                </a:lnTo>
                <a:lnTo>
                  <a:pt x="131" y="81"/>
                </a:lnTo>
                <a:lnTo>
                  <a:pt x="125" y="77"/>
                </a:lnTo>
                <a:lnTo>
                  <a:pt x="120" y="73"/>
                </a:lnTo>
                <a:lnTo>
                  <a:pt x="114" y="69"/>
                </a:lnTo>
                <a:lnTo>
                  <a:pt x="101" y="63"/>
                </a:lnTo>
                <a:lnTo>
                  <a:pt x="86" y="58"/>
                </a:lnTo>
                <a:lnTo>
                  <a:pt x="68" y="54"/>
                </a:lnTo>
                <a:lnTo>
                  <a:pt x="48" y="51"/>
                </a:lnTo>
                <a:lnTo>
                  <a:pt x="25" y="50"/>
                </a:lnTo>
                <a:lnTo>
                  <a:pt x="0" y="50"/>
                </a:lnTo>
                <a:lnTo>
                  <a:pt x="0" y="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1D2160BE-DEA1-534A-A109-C55F9A86EF32}"/>
              </a:ext>
            </a:extLst>
          </p:cNvPr>
          <p:cNvSpPr>
            <a:spLocks/>
          </p:cNvSpPr>
          <p:nvPr userDrawn="1"/>
        </p:nvSpPr>
        <p:spPr bwMode="auto">
          <a:xfrm>
            <a:off x="2643718" y="1191685"/>
            <a:ext cx="190500" cy="182033"/>
          </a:xfrm>
          <a:custGeom>
            <a:avLst/>
            <a:gdLst>
              <a:gd name="T0" fmla="*/ 1028 w 1078"/>
              <a:gd name="T1" fmla="*/ 244 h 1035"/>
              <a:gd name="T2" fmla="*/ 1019 w 1078"/>
              <a:gd name="T3" fmla="*/ 209 h 1035"/>
              <a:gd name="T4" fmla="*/ 1006 w 1078"/>
              <a:gd name="T5" fmla="*/ 163 h 1035"/>
              <a:gd name="T6" fmla="*/ 995 w 1078"/>
              <a:gd name="T7" fmla="*/ 138 h 1035"/>
              <a:gd name="T8" fmla="*/ 979 w 1078"/>
              <a:gd name="T9" fmla="*/ 118 h 1035"/>
              <a:gd name="T10" fmla="*/ 959 w 1078"/>
              <a:gd name="T11" fmla="*/ 101 h 1035"/>
              <a:gd name="T12" fmla="*/ 931 w 1078"/>
              <a:gd name="T13" fmla="*/ 90 h 1035"/>
              <a:gd name="T14" fmla="*/ 895 w 1078"/>
              <a:gd name="T15" fmla="*/ 82 h 1035"/>
              <a:gd name="T16" fmla="*/ 848 w 1078"/>
              <a:gd name="T17" fmla="*/ 78 h 1035"/>
              <a:gd name="T18" fmla="*/ 646 w 1078"/>
              <a:gd name="T19" fmla="*/ 78 h 1035"/>
              <a:gd name="T20" fmla="*/ 646 w 1078"/>
              <a:gd name="T21" fmla="*/ 783 h 1035"/>
              <a:gd name="T22" fmla="*/ 648 w 1078"/>
              <a:gd name="T23" fmla="*/ 842 h 1035"/>
              <a:gd name="T24" fmla="*/ 652 w 1078"/>
              <a:gd name="T25" fmla="*/ 888 h 1035"/>
              <a:gd name="T26" fmla="*/ 661 w 1078"/>
              <a:gd name="T27" fmla="*/ 923 h 1035"/>
              <a:gd name="T28" fmla="*/ 672 w 1078"/>
              <a:gd name="T29" fmla="*/ 943 h 1035"/>
              <a:gd name="T30" fmla="*/ 680 w 1078"/>
              <a:gd name="T31" fmla="*/ 954 h 1035"/>
              <a:gd name="T32" fmla="*/ 691 w 1078"/>
              <a:gd name="T33" fmla="*/ 963 h 1035"/>
              <a:gd name="T34" fmla="*/ 711 w 1078"/>
              <a:gd name="T35" fmla="*/ 973 h 1035"/>
              <a:gd name="T36" fmla="*/ 743 w 1078"/>
              <a:gd name="T37" fmla="*/ 982 h 1035"/>
              <a:gd name="T38" fmla="*/ 786 w 1078"/>
              <a:gd name="T39" fmla="*/ 985 h 1035"/>
              <a:gd name="T40" fmla="*/ 812 w 1078"/>
              <a:gd name="T41" fmla="*/ 1035 h 1035"/>
              <a:gd name="T42" fmla="*/ 267 w 1078"/>
              <a:gd name="T43" fmla="*/ 985 h 1035"/>
              <a:gd name="T44" fmla="*/ 292 w 1078"/>
              <a:gd name="T45" fmla="*/ 985 h 1035"/>
              <a:gd name="T46" fmla="*/ 335 w 1078"/>
              <a:gd name="T47" fmla="*/ 982 h 1035"/>
              <a:gd name="T48" fmla="*/ 368 w 1078"/>
              <a:gd name="T49" fmla="*/ 973 h 1035"/>
              <a:gd name="T50" fmla="*/ 387 w 1078"/>
              <a:gd name="T51" fmla="*/ 963 h 1035"/>
              <a:gd name="T52" fmla="*/ 398 w 1078"/>
              <a:gd name="T53" fmla="*/ 954 h 1035"/>
              <a:gd name="T54" fmla="*/ 407 w 1078"/>
              <a:gd name="T55" fmla="*/ 943 h 1035"/>
              <a:gd name="T56" fmla="*/ 417 w 1078"/>
              <a:gd name="T57" fmla="*/ 923 h 1035"/>
              <a:gd name="T58" fmla="*/ 425 w 1078"/>
              <a:gd name="T59" fmla="*/ 888 h 1035"/>
              <a:gd name="T60" fmla="*/ 429 w 1078"/>
              <a:gd name="T61" fmla="*/ 842 h 1035"/>
              <a:gd name="T62" fmla="*/ 431 w 1078"/>
              <a:gd name="T63" fmla="*/ 783 h 1035"/>
              <a:gd name="T64" fmla="*/ 259 w 1078"/>
              <a:gd name="T65" fmla="*/ 78 h 1035"/>
              <a:gd name="T66" fmla="*/ 231 w 1078"/>
              <a:gd name="T67" fmla="*/ 78 h 1035"/>
              <a:gd name="T68" fmla="*/ 184 w 1078"/>
              <a:gd name="T69" fmla="*/ 82 h 1035"/>
              <a:gd name="T70" fmla="*/ 147 w 1078"/>
              <a:gd name="T71" fmla="*/ 90 h 1035"/>
              <a:gd name="T72" fmla="*/ 120 w 1078"/>
              <a:gd name="T73" fmla="*/ 101 h 1035"/>
              <a:gd name="T74" fmla="*/ 99 w 1078"/>
              <a:gd name="T75" fmla="*/ 118 h 1035"/>
              <a:gd name="T76" fmla="*/ 85 w 1078"/>
              <a:gd name="T77" fmla="*/ 138 h 1035"/>
              <a:gd name="T78" fmla="*/ 74 w 1078"/>
              <a:gd name="T79" fmla="*/ 163 h 1035"/>
              <a:gd name="T80" fmla="*/ 60 w 1078"/>
              <a:gd name="T81" fmla="*/ 209 h 1035"/>
              <a:gd name="T82" fmla="*/ 0 w 1078"/>
              <a:gd name="T83" fmla="*/ 244 h 1035"/>
              <a:gd name="T84" fmla="*/ 1064 w 1078"/>
              <a:gd name="T85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8" h="1035">
                <a:moveTo>
                  <a:pt x="1078" y="244"/>
                </a:moveTo>
                <a:lnTo>
                  <a:pt x="1028" y="244"/>
                </a:lnTo>
                <a:lnTo>
                  <a:pt x="1019" y="209"/>
                </a:lnTo>
                <a:lnTo>
                  <a:pt x="1019" y="209"/>
                </a:lnTo>
                <a:lnTo>
                  <a:pt x="1011" y="177"/>
                </a:lnTo>
                <a:lnTo>
                  <a:pt x="1006" y="163"/>
                </a:lnTo>
                <a:lnTo>
                  <a:pt x="1001" y="150"/>
                </a:lnTo>
                <a:lnTo>
                  <a:pt x="995" y="138"/>
                </a:lnTo>
                <a:lnTo>
                  <a:pt x="988" y="127"/>
                </a:lnTo>
                <a:lnTo>
                  <a:pt x="979" y="118"/>
                </a:lnTo>
                <a:lnTo>
                  <a:pt x="970" y="109"/>
                </a:lnTo>
                <a:lnTo>
                  <a:pt x="959" y="101"/>
                </a:lnTo>
                <a:lnTo>
                  <a:pt x="946" y="95"/>
                </a:lnTo>
                <a:lnTo>
                  <a:pt x="931" y="90"/>
                </a:lnTo>
                <a:lnTo>
                  <a:pt x="914" y="85"/>
                </a:lnTo>
                <a:lnTo>
                  <a:pt x="895" y="82"/>
                </a:lnTo>
                <a:lnTo>
                  <a:pt x="872" y="80"/>
                </a:lnTo>
                <a:lnTo>
                  <a:pt x="848" y="78"/>
                </a:lnTo>
                <a:lnTo>
                  <a:pt x="819" y="78"/>
                </a:lnTo>
                <a:lnTo>
                  <a:pt x="646" y="78"/>
                </a:lnTo>
                <a:lnTo>
                  <a:pt x="646" y="783"/>
                </a:lnTo>
                <a:lnTo>
                  <a:pt x="646" y="783"/>
                </a:lnTo>
                <a:lnTo>
                  <a:pt x="647" y="814"/>
                </a:lnTo>
                <a:lnTo>
                  <a:pt x="648" y="842"/>
                </a:lnTo>
                <a:lnTo>
                  <a:pt x="649" y="866"/>
                </a:lnTo>
                <a:lnTo>
                  <a:pt x="652" y="888"/>
                </a:lnTo>
                <a:lnTo>
                  <a:pt x="656" y="906"/>
                </a:lnTo>
                <a:lnTo>
                  <a:pt x="661" y="923"/>
                </a:lnTo>
                <a:lnTo>
                  <a:pt x="668" y="937"/>
                </a:lnTo>
                <a:lnTo>
                  <a:pt x="672" y="943"/>
                </a:lnTo>
                <a:lnTo>
                  <a:pt x="676" y="949"/>
                </a:lnTo>
                <a:lnTo>
                  <a:pt x="680" y="954"/>
                </a:lnTo>
                <a:lnTo>
                  <a:pt x="685" y="958"/>
                </a:lnTo>
                <a:lnTo>
                  <a:pt x="691" y="963"/>
                </a:lnTo>
                <a:lnTo>
                  <a:pt x="697" y="966"/>
                </a:lnTo>
                <a:lnTo>
                  <a:pt x="711" y="973"/>
                </a:lnTo>
                <a:lnTo>
                  <a:pt x="726" y="978"/>
                </a:lnTo>
                <a:lnTo>
                  <a:pt x="743" y="982"/>
                </a:lnTo>
                <a:lnTo>
                  <a:pt x="764" y="984"/>
                </a:lnTo>
                <a:lnTo>
                  <a:pt x="786" y="985"/>
                </a:lnTo>
                <a:lnTo>
                  <a:pt x="812" y="985"/>
                </a:lnTo>
                <a:lnTo>
                  <a:pt x="812" y="1035"/>
                </a:lnTo>
                <a:lnTo>
                  <a:pt x="267" y="1035"/>
                </a:lnTo>
                <a:lnTo>
                  <a:pt x="267" y="985"/>
                </a:lnTo>
                <a:lnTo>
                  <a:pt x="267" y="985"/>
                </a:lnTo>
                <a:lnTo>
                  <a:pt x="292" y="985"/>
                </a:lnTo>
                <a:lnTo>
                  <a:pt x="315" y="984"/>
                </a:lnTo>
                <a:lnTo>
                  <a:pt x="335" y="982"/>
                </a:lnTo>
                <a:lnTo>
                  <a:pt x="353" y="978"/>
                </a:lnTo>
                <a:lnTo>
                  <a:pt x="368" y="973"/>
                </a:lnTo>
                <a:lnTo>
                  <a:pt x="381" y="966"/>
                </a:lnTo>
                <a:lnTo>
                  <a:pt x="387" y="963"/>
                </a:lnTo>
                <a:lnTo>
                  <a:pt x="394" y="958"/>
                </a:lnTo>
                <a:lnTo>
                  <a:pt x="398" y="954"/>
                </a:lnTo>
                <a:lnTo>
                  <a:pt x="403" y="949"/>
                </a:lnTo>
                <a:lnTo>
                  <a:pt x="407" y="943"/>
                </a:lnTo>
                <a:lnTo>
                  <a:pt x="411" y="937"/>
                </a:lnTo>
                <a:lnTo>
                  <a:pt x="417" y="923"/>
                </a:lnTo>
                <a:lnTo>
                  <a:pt x="422" y="906"/>
                </a:lnTo>
                <a:lnTo>
                  <a:pt x="425" y="888"/>
                </a:lnTo>
                <a:lnTo>
                  <a:pt x="428" y="866"/>
                </a:lnTo>
                <a:lnTo>
                  <a:pt x="429" y="842"/>
                </a:lnTo>
                <a:lnTo>
                  <a:pt x="430" y="814"/>
                </a:lnTo>
                <a:lnTo>
                  <a:pt x="431" y="783"/>
                </a:lnTo>
                <a:lnTo>
                  <a:pt x="431" y="78"/>
                </a:lnTo>
                <a:lnTo>
                  <a:pt x="259" y="78"/>
                </a:lnTo>
                <a:lnTo>
                  <a:pt x="259" y="78"/>
                </a:lnTo>
                <a:lnTo>
                  <a:pt x="231" y="78"/>
                </a:lnTo>
                <a:lnTo>
                  <a:pt x="205" y="80"/>
                </a:lnTo>
                <a:lnTo>
                  <a:pt x="184" y="82"/>
                </a:lnTo>
                <a:lnTo>
                  <a:pt x="165" y="85"/>
                </a:lnTo>
                <a:lnTo>
                  <a:pt x="147" y="90"/>
                </a:lnTo>
                <a:lnTo>
                  <a:pt x="133" y="95"/>
                </a:lnTo>
                <a:lnTo>
                  <a:pt x="120" y="101"/>
                </a:lnTo>
                <a:lnTo>
                  <a:pt x="108" y="109"/>
                </a:lnTo>
                <a:lnTo>
                  <a:pt x="99" y="118"/>
                </a:lnTo>
                <a:lnTo>
                  <a:pt x="91" y="127"/>
                </a:lnTo>
                <a:lnTo>
                  <a:pt x="85" y="138"/>
                </a:lnTo>
                <a:lnTo>
                  <a:pt x="79" y="150"/>
                </a:lnTo>
                <a:lnTo>
                  <a:pt x="74" y="163"/>
                </a:lnTo>
                <a:lnTo>
                  <a:pt x="68" y="177"/>
                </a:lnTo>
                <a:lnTo>
                  <a:pt x="60" y="209"/>
                </a:lnTo>
                <a:lnTo>
                  <a:pt x="51" y="244"/>
                </a:lnTo>
                <a:lnTo>
                  <a:pt x="0" y="244"/>
                </a:lnTo>
                <a:lnTo>
                  <a:pt x="15" y="0"/>
                </a:lnTo>
                <a:lnTo>
                  <a:pt x="1064" y="0"/>
                </a:lnTo>
                <a:lnTo>
                  <a:pt x="1078" y="2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7DCC9B10-BD4A-BD4C-B031-9A4754EF4F53}"/>
              </a:ext>
            </a:extLst>
          </p:cNvPr>
          <p:cNvSpPr>
            <a:spLocks/>
          </p:cNvSpPr>
          <p:nvPr userDrawn="1"/>
        </p:nvSpPr>
        <p:spPr bwMode="auto">
          <a:xfrm>
            <a:off x="2870202" y="1191685"/>
            <a:ext cx="97367" cy="182033"/>
          </a:xfrm>
          <a:custGeom>
            <a:avLst/>
            <a:gdLst>
              <a:gd name="T0" fmla="*/ 0 w 545"/>
              <a:gd name="T1" fmla="*/ 985 h 1035"/>
              <a:gd name="T2" fmla="*/ 26 w 545"/>
              <a:gd name="T3" fmla="*/ 985 h 1035"/>
              <a:gd name="T4" fmla="*/ 69 w 545"/>
              <a:gd name="T5" fmla="*/ 982 h 1035"/>
              <a:gd name="T6" fmla="*/ 102 w 545"/>
              <a:gd name="T7" fmla="*/ 973 h 1035"/>
              <a:gd name="T8" fmla="*/ 121 w 545"/>
              <a:gd name="T9" fmla="*/ 963 h 1035"/>
              <a:gd name="T10" fmla="*/ 131 w 545"/>
              <a:gd name="T11" fmla="*/ 954 h 1035"/>
              <a:gd name="T12" fmla="*/ 140 w 545"/>
              <a:gd name="T13" fmla="*/ 943 h 1035"/>
              <a:gd name="T14" fmla="*/ 151 w 545"/>
              <a:gd name="T15" fmla="*/ 923 h 1035"/>
              <a:gd name="T16" fmla="*/ 159 w 545"/>
              <a:gd name="T17" fmla="*/ 888 h 1035"/>
              <a:gd name="T18" fmla="*/ 163 w 545"/>
              <a:gd name="T19" fmla="*/ 842 h 1035"/>
              <a:gd name="T20" fmla="*/ 164 w 545"/>
              <a:gd name="T21" fmla="*/ 783 h 1035"/>
              <a:gd name="T22" fmla="*/ 164 w 545"/>
              <a:gd name="T23" fmla="*/ 252 h 1035"/>
              <a:gd name="T24" fmla="*/ 163 w 545"/>
              <a:gd name="T25" fmla="*/ 194 h 1035"/>
              <a:gd name="T26" fmla="*/ 159 w 545"/>
              <a:gd name="T27" fmla="*/ 148 h 1035"/>
              <a:gd name="T28" fmla="*/ 151 w 545"/>
              <a:gd name="T29" fmla="*/ 113 h 1035"/>
              <a:gd name="T30" fmla="*/ 140 w 545"/>
              <a:gd name="T31" fmla="*/ 92 h 1035"/>
              <a:gd name="T32" fmla="*/ 131 w 545"/>
              <a:gd name="T33" fmla="*/ 81 h 1035"/>
              <a:gd name="T34" fmla="*/ 121 w 545"/>
              <a:gd name="T35" fmla="*/ 73 h 1035"/>
              <a:gd name="T36" fmla="*/ 102 w 545"/>
              <a:gd name="T37" fmla="*/ 63 h 1035"/>
              <a:gd name="T38" fmla="*/ 69 w 545"/>
              <a:gd name="T39" fmla="*/ 54 h 1035"/>
              <a:gd name="T40" fmla="*/ 26 w 545"/>
              <a:gd name="T41" fmla="*/ 50 h 1035"/>
              <a:gd name="T42" fmla="*/ 0 w 545"/>
              <a:gd name="T43" fmla="*/ 0 h 1035"/>
              <a:gd name="T44" fmla="*/ 545 w 545"/>
              <a:gd name="T45" fmla="*/ 50 h 1035"/>
              <a:gd name="T46" fmla="*/ 520 w 545"/>
              <a:gd name="T47" fmla="*/ 50 h 1035"/>
              <a:gd name="T48" fmla="*/ 477 w 545"/>
              <a:gd name="T49" fmla="*/ 54 h 1035"/>
              <a:gd name="T50" fmla="*/ 444 w 545"/>
              <a:gd name="T51" fmla="*/ 63 h 1035"/>
              <a:gd name="T52" fmla="*/ 425 w 545"/>
              <a:gd name="T53" fmla="*/ 73 h 1035"/>
              <a:gd name="T54" fmla="*/ 413 w 545"/>
              <a:gd name="T55" fmla="*/ 81 h 1035"/>
              <a:gd name="T56" fmla="*/ 405 w 545"/>
              <a:gd name="T57" fmla="*/ 92 h 1035"/>
              <a:gd name="T58" fmla="*/ 395 w 545"/>
              <a:gd name="T59" fmla="*/ 113 h 1035"/>
              <a:gd name="T60" fmla="*/ 386 w 545"/>
              <a:gd name="T61" fmla="*/ 148 h 1035"/>
              <a:gd name="T62" fmla="*/ 381 w 545"/>
              <a:gd name="T63" fmla="*/ 194 h 1035"/>
              <a:gd name="T64" fmla="*/ 380 w 545"/>
              <a:gd name="T65" fmla="*/ 252 h 1035"/>
              <a:gd name="T66" fmla="*/ 380 w 545"/>
              <a:gd name="T67" fmla="*/ 783 h 1035"/>
              <a:gd name="T68" fmla="*/ 381 w 545"/>
              <a:gd name="T69" fmla="*/ 842 h 1035"/>
              <a:gd name="T70" fmla="*/ 386 w 545"/>
              <a:gd name="T71" fmla="*/ 888 h 1035"/>
              <a:gd name="T72" fmla="*/ 395 w 545"/>
              <a:gd name="T73" fmla="*/ 923 h 1035"/>
              <a:gd name="T74" fmla="*/ 405 w 545"/>
              <a:gd name="T75" fmla="*/ 943 h 1035"/>
              <a:gd name="T76" fmla="*/ 413 w 545"/>
              <a:gd name="T77" fmla="*/ 954 h 1035"/>
              <a:gd name="T78" fmla="*/ 425 w 545"/>
              <a:gd name="T79" fmla="*/ 963 h 1035"/>
              <a:gd name="T80" fmla="*/ 444 w 545"/>
              <a:gd name="T81" fmla="*/ 973 h 1035"/>
              <a:gd name="T82" fmla="*/ 477 w 545"/>
              <a:gd name="T83" fmla="*/ 982 h 1035"/>
              <a:gd name="T84" fmla="*/ 520 w 545"/>
              <a:gd name="T85" fmla="*/ 985 h 1035"/>
              <a:gd name="T86" fmla="*/ 545 w 545"/>
              <a:gd name="T87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5" h="1035">
                <a:moveTo>
                  <a:pt x="0" y="1035"/>
                </a:moveTo>
                <a:lnTo>
                  <a:pt x="0" y="985"/>
                </a:lnTo>
                <a:lnTo>
                  <a:pt x="0" y="985"/>
                </a:lnTo>
                <a:lnTo>
                  <a:pt x="26" y="985"/>
                </a:lnTo>
                <a:lnTo>
                  <a:pt x="48" y="984"/>
                </a:lnTo>
                <a:lnTo>
                  <a:pt x="69" y="982"/>
                </a:lnTo>
                <a:lnTo>
                  <a:pt x="86" y="978"/>
                </a:lnTo>
                <a:lnTo>
                  <a:pt x="102" y="973"/>
                </a:lnTo>
                <a:lnTo>
                  <a:pt x="115" y="966"/>
                </a:lnTo>
                <a:lnTo>
                  <a:pt x="121" y="963"/>
                </a:lnTo>
                <a:lnTo>
                  <a:pt x="126" y="958"/>
                </a:lnTo>
                <a:lnTo>
                  <a:pt x="131" y="954"/>
                </a:lnTo>
                <a:lnTo>
                  <a:pt x="136" y="949"/>
                </a:lnTo>
                <a:lnTo>
                  <a:pt x="140" y="943"/>
                </a:lnTo>
                <a:lnTo>
                  <a:pt x="143" y="937"/>
                </a:lnTo>
                <a:lnTo>
                  <a:pt x="151" y="923"/>
                </a:lnTo>
                <a:lnTo>
                  <a:pt x="155" y="906"/>
                </a:lnTo>
                <a:lnTo>
                  <a:pt x="159" y="888"/>
                </a:lnTo>
                <a:lnTo>
                  <a:pt x="162" y="866"/>
                </a:lnTo>
                <a:lnTo>
                  <a:pt x="163" y="842"/>
                </a:lnTo>
                <a:lnTo>
                  <a:pt x="164" y="814"/>
                </a:lnTo>
                <a:lnTo>
                  <a:pt x="164" y="783"/>
                </a:lnTo>
                <a:lnTo>
                  <a:pt x="164" y="252"/>
                </a:lnTo>
                <a:lnTo>
                  <a:pt x="164" y="252"/>
                </a:lnTo>
                <a:lnTo>
                  <a:pt x="164" y="221"/>
                </a:lnTo>
                <a:lnTo>
                  <a:pt x="163" y="194"/>
                </a:lnTo>
                <a:lnTo>
                  <a:pt x="162" y="169"/>
                </a:lnTo>
                <a:lnTo>
                  <a:pt x="159" y="148"/>
                </a:lnTo>
                <a:lnTo>
                  <a:pt x="155" y="129"/>
                </a:lnTo>
                <a:lnTo>
                  <a:pt x="151" y="113"/>
                </a:lnTo>
                <a:lnTo>
                  <a:pt x="143" y="98"/>
                </a:lnTo>
                <a:lnTo>
                  <a:pt x="140" y="92"/>
                </a:lnTo>
                <a:lnTo>
                  <a:pt x="136" y="86"/>
                </a:lnTo>
                <a:lnTo>
                  <a:pt x="131" y="81"/>
                </a:lnTo>
                <a:lnTo>
                  <a:pt x="126" y="77"/>
                </a:lnTo>
                <a:lnTo>
                  <a:pt x="121" y="73"/>
                </a:lnTo>
                <a:lnTo>
                  <a:pt x="115" y="69"/>
                </a:lnTo>
                <a:lnTo>
                  <a:pt x="102" y="63"/>
                </a:lnTo>
                <a:lnTo>
                  <a:pt x="86" y="58"/>
                </a:lnTo>
                <a:lnTo>
                  <a:pt x="69" y="54"/>
                </a:lnTo>
                <a:lnTo>
                  <a:pt x="48" y="51"/>
                </a:lnTo>
                <a:lnTo>
                  <a:pt x="26" y="50"/>
                </a:lnTo>
                <a:lnTo>
                  <a:pt x="0" y="50"/>
                </a:lnTo>
                <a:lnTo>
                  <a:pt x="0" y="0"/>
                </a:lnTo>
                <a:lnTo>
                  <a:pt x="545" y="0"/>
                </a:lnTo>
                <a:lnTo>
                  <a:pt x="545" y="50"/>
                </a:lnTo>
                <a:lnTo>
                  <a:pt x="545" y="50"/>
                </a:lnTo>
                <a:lnTo>
                  <a:pt x="520" y="50"/>
                </a:lnTo>
                <a:lnTo>
                  <a:pt x="497" y="51"/>
                </a:lnTo>
                <a:lnTo>
                  <a:pt x="477" y="54"/>
                </a:lnTo>
                <a:lnTo>
                  <a:pt x="459" y="58"/>
                </a:lnTo>
                <a:lnTo>
                  <a:pt x="444" y="63"/>
                </a:lnTo>
                <a:lnTo>
                  <a:pt x="430" y="69"/>
                </a:lnTo>
                <a:lnTo>
                  <a:pt x="425" y="73"/>
                </a:lnTo>
                <a:lnTo>
                  <a:pt x="418" y="77"/>
                </a:lnTo>
                <a:lnTo>
                  <a:pt x="413" y="81"/>
                </a:lnTo>
                <a:lnTo>
                  <a:pt x="409" y="86"/>
                </a:lnTo>
                <a:lnTo>
                  <a:pt x="405" y="92"/>
                </a:lnTo>
                <a:lnTo>
                  <a:pt x="401" y="98"/>
                </a:lnTo>
                <a:lnTo>
                  <a:pt x="395" y="113"/>
                </a:lnTo>
                <a:lnTo>
                  <a:pt x="390" y="129"/>
                </a:lnTo>
                <a:lnTo>
                  <a:pt x="386" y="148"/>
                </a:lnTo>
                <a:lnTo>
                  <a:pt x="383" y="169"/>
                </a:lnTo>
                <a:lnTo>
                  <a:pt x="381" y="194"/>
                </a:lnTo>
                <a:lnTo>
                  <a:pt x="380" y="221"/>
                </a:lnTo>
                <a:lnTo>
                  <a:pt x="380" y="252"/>
                </a:lnTo>
                <a:lnTo>
                  <a:pt x="380" y="783"/>
                </a:lnTo>
                <a:lnTo>
                  <a:pt x="380" y="783"/>
                </a:lnTo>
                <a:lnTo>
                  <a:pt x="380" y="814"/>
                </a:lnTo>
                <a:lnTo>
                  <a:pt x="381" y="842"/>
                </a:lnTo>
                <a:lnTo>
                  <a:pt x="383" y="866"/>
                </a:lnTo>
                <a:lnTo>
                  <a:pt x="386" y="888"/>
                </a:lnTo>
                <a:lnTo>
                  <a:pt x="390" y="906"/>
                </a:lnTo>
                <a:lnTo>
                  <a:pt x="395" y="923"/>
                </a:lnTo>
                <a:lnTo>
                  <a:pt x="401" y="937"/>
                </a:lnTo>
                <a:lnTo>
                  <a:pt x="405" y="943"/>
                </a:lnTo>
                <a:lnTo>
                  <a:pt x="409" y="949"/>
                </a:lnTo>
                <a:lnTo>
                  <a:pt x="413" y="954"/>
                </a:lnTo>
                <a:lnTo>
                  <a:pt x="418" y="958"/>
                </a:lnTo>
                <a:lnTo>
                  <a:pt x="425" y="963"/>
                </a:lnTo>
                <a:lnTo>
                  <a:pt x="430" y="966"/>
                </a:lnTo>
                <a:lnTo>
                  <a:pt x="444" y="973"/>
                </a:lnTo>
                <a:lnTo>
                  <a:pt x="459" y="978"/>
                </a:lnTo>
                <a:lnTo>
                  <a:pt x="477" y="982"/>
                </a:lnTo>
                <a:lnTo>
                  <a:pt x="497" y="984"/>
                </a:lnTo>
                <a:lnTo>
                  <a:pt x="520" y="985"/>
                </a:lnTo>
                <a:lnTo>
                  <a:pt x="545" y="985"/>
                </a:lnTo>
                <a:lnTo>
                  <a:pt x="545" y="1035"/>
                </a:lnTo>
                <a:lnTo>
                  <a:pt x="0" y="10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3D333A13-76A2-BF4F-8FFB-06086F3365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14135" y="1187452"/>
            <a:ext cx="203200" cy="192617"/>
          </a:xfrm>
          <a:custGeom>
            <a:avLst/>
            <a:gdLst>
              <a:gd name="T0" fmla="*/ 489 w 1152"/>
              <a:gd name="T1" fmla="*/ 1087 h 1094"/>
              <a:gd name="T2" fmla="*/ 353 w 1152"/>
              <a:gd name="T3" fmla="*/ 1051 h 1094"/>
              <a:gd name="T4" fmla="*/ 232 w 1152"/>
              <a:gd name="T5" fmla="*/ 984 h 1094"/>
              <a:gd name="T6" fmla="*/ 132 w 1152"/>
              <a:gd name="T7" fmla="*/ 894 h 1094"/>
              <a:gd name="T8" fmla="*/ 57 w 1152"/>
              <a:gd name="T9" fmla="*/ 783 h 1094"/>
              <a:gd name="T10" fmla="*/ 12 w 1152"/>
              <a:gd name="T11" fmla="*/ 656 h 1094"/>
              <a:gd name="T12" fmla="*/ 0 w 1152"/>
              <a:gd name="T13" fmla="*/ 547 h 1094"/>
              <a:gd name="T14" fmla="*/ 19 w 1152"/>
              <a:gd name="T15" fmla="*/ 411 h 1094"/>
              <a:gd name="T16" fmla="*/ 70 w 1152"/>
              <a:gd name="T17" fmla="*/ 287 h 1094"/>
              <a:gd name="T18" fmla="*/ 151 w 1152"/>
              <a:gd name="T19" fmla="*/ 180 h 1094"/>
              <a:gd name="T20" fmla="*/ 255 w 1152"/>
              <a:gd name="T21" fmla="*/ 94 h 1094"/>
              <a:gd name="T22" fmla="*/ 379 w 1152"/>
              <a:gd name="T23" fmla="*/ 33 h 1094"/>
              <a:gd name="T24" fmla="*/ 518 w 1152"/>
              <a:gd name="T25" fmla="*/ 3 h 1094"/>
              <a:gd name="T26" fmla="*/ 635 w 1152"/>
              <a:gd name="T27" fmla="*/ 3 h 1094"/>
              <a:gd name="T28" fmla="*/ 773 w 1152"/>
              <a:gd name="T29" fmla="*/ 33 h 1094"/>
              <a:gd name="T30" fmla="*/ 897 w 1152"/>
              <a:gd name="T31" fmla="*/ 94 h 1094"/>
              <a:gd name="T32" fmla="*/ 1001 w 1152"/>
              <a:gd name="T33" fmla="*/ 180 h 1094"/>
              <a:gd name="T34" fmla="*/ 1082 w 1152"/>
              <a:gd name="T35" fmla="*/ 287 h 1094"/>
              <a:gd name="T36" fmla="*/ 1133 w 1152"/>
              <a:gd name="T37" fmla="*/ 411 h 1094"/>
              <a:gd name="T38" fmla="*/ 1152 w 1152"/>
              <a:gd name="T39" fmla="*/ 547 h 1094"/>
              <a:gd name="T40" fmla="*/ 1139 w 1152"/>
              <a:gd name="T41" fmla="*/ 656 h 1094"/>
              <a:gd name="T42" fmla="*/ 1094 w 1152"/>
              <a:gd name="T43" fmla="*/ 783 h 1094"/>
              <a:gd name="T44" fmla="*/ 1020 w 1152"/>
              <a:gd name="T45" fmla="*/ 894 h 1094"/>
              <a:gd name="T46" fmla="*/ 919 w 1152"/>
              <a:gd name="T47" fmla="*/ 984 h 1094"/>
              <a:gd name="T48" fmla="*/ 800 w 1152"/>
              <a:gd name="T49" fmla="*/ 1051 h 1094"/>
              <a:gd name="T50" fmla="*/ 664 w 1152"/>
              <a:gd name="T51" fmla="*/ 1087 h 1094"/>
              <a:gd name="T52" fmla="*/ 577 w 1152"/>
              <a:gd name="T53" fmla="*/ 82 h 1094"/>
              <a:gd name="T54" fmla="*/ 492 w 1152"/>
              <a:gd name="T55" fmla="*/ 94 h 1094"/>
              <a:gd name="T56" fmla="*/ 404 w 1152"/>
              <a:gd name="T57" fmla="*/ 137 h 1094"/>
              <a:gd name="T58" fmla="*/ 336 w 1152"/>
              <a:gd name="T59" fmla="*/ 204 h 1094"/>
              <a:gd name="T60" fmla="*/ 285 w 1152"/>
              <a:gd name="T61" fmla="*/ 290 h 1094"/>
              <a:gd name="T62" fmla="*/ 253 w 1152"/>
              <a:gd name="T63" fmla="*/ 386 h 1094"/>
              <a:gd name="T64" fmla="*/ 234 w 1152"/>
              <a:gd name="T65" fmla="*/ 507 h 1094"/>
              <a:gd name="T66" fmla="*/ 240 w 1152"/>
              <a:gd name="T67" fmla="*/ 647 h 1094"/>
              <a:gd name="T68" fmla="*/ 264 w 1152"/>
              <a:gd name="T69" fmla="*/ 747 h 1094"/>
              <a:gd name="T70" fmla="*/ 303 w 1152"/>
              <a:gd name="T71" fmla="*/ 840 h 1094"/>
              <a:gd name="T72" fmla="*/ 360 w 1152"/>
              <a:gd name="T73" fmla="*/ 919 h 1094"/>
              <a:gd name="T74" fmla="*/ 437 w 1152"/>
              <a:gd name="T75" fmla="*/ 977 h 1094"/>
              <a:gd name="T76" fmla="*/ 533 w 1152"/>
              <a:gd name="T77" fmla="*/ 1008 h 1094"/>
              <a:gd name="T78" fmla="*/ 621 w 1152"/>
              <a:gd name="T79" fmla="*/ 1008 h 1094"/>
              <a:gd name="T80" fmla="*/ 716 w 1152"/>
              <a:gd name="T81" fmla="*/ 977 h 1094"/>
              <a:gd name="T82" fmla="*/ 793 w 1152"/>
              <a:gd name="T83" fmla="*/ 919 h 1094"/>
              <a:gd name="T84" fmla="*/ 850 w 1152"/>
              <a:gd name="T85" fmla="*/ 840 h 1094"/>
              <a:gd name="T86" fmla="*/ 890 w 1152"/>
              <a:gd name="T87" fmla="*/ 747 h 1094"/>
              <a:gd name="T88" fmla="*/ 912 w 1152"/>
              <a:gd name="T89" fmla="*/ 647 h 1094"/>
              <a:gd name="T90" fmla="*/ 918 w 1152"/>
              <a:gd name="T91" fmla="*/ 507 h 1094"/>
              <a:gd name="T92" fmla="*/ 901 w 1152"/>
              <a:gd name="T93" fmla="*/ 386 h 1094"/>
              <a:gd name="T94" fmla="*/ 867 w 1152"/>
              <a:gd name="T95" fmla="*/ 290 h 1094"/>
              <a:gd name="T96" fmla="*/ 817 w 1152"/>
              <a:gd name="T97" fmla="*/ 204 h 1094"/>
              <a:gd name="T98" fmla="*/ 749 w 1152"/>
              <a:gd name="T99" fmla="*/ 137 h 1094"/>
              <a:gd name="T100" fmla="*/ 662 w 1152"/>
              <a:gd name="T101" fmla="*/ 94 h 1094"/>
              <a:gd name="T102" fmla="*/ 577 w 1152"/>
              <a:gd name="T103" fmla="*/ 8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2" h="1094">
                <a:moveTo>
                  <a:pt x="577" y="1094"/>
                </a:moveTo>
                <a:lnTo>
                  <a:pt x="577" y="1094"/>
                </a:lnTo>
                <a:lnTo>
                  <a:pt x="547" y="1093"/>
                </a:lnTo>
                <a:lnTo>
                  <a:pt x="518" y="1091"/>
                </a:lnTo>
                <a:lnTo>
                  <a:pt x="489" y="1087"/>
                </a:lnTo>
                <a:lnTo>
                  <a:pt x="460" y="1082"/>
                </a:lnTo>
                <a:lnTo>
                  <a:pt x="433" y="1076"/>
                </a:lnTo>
                <a:lnTo>
                  <a:pt x="406" y="1069"/>
                </a:lnTo>
                <a:lnTo>
                  <a:pt x="379" y="1060"/>
                </a:lnTo>
                <a:lnTo>
                  <a:pt x="353" y="1051"/>
                </a:lnTo>
                <a:lnTo>
                  <a:pt x="327" y="1039"/>
                </a:lnTo>
                <a:lnTo>
                  <a:pt x="303" y="1027"/>
                </a:lnTo>
                <a:lnTo>
                  <a:pt x="278" y="1014"/>
                </a:lnTo>
                <a:lnTo>
                  <a:pt x="255" y="1000"/>
                </a:lnTo>
                <a:lnTo>
                  <a:pt x="232" y="984"/>
                </a:lnTo>
                <a:lnTo>
                  <a:pt x="211" y="968"/>
                </a:lnTo>
                <a:lnTo>
                  <a:pt x="189" y="950"/>
                </a:lnTo>
                <a:lnTo>
                  <a:pt x="170" y="933"/>
                </a:lnTo>
                <a:lnTo>
                  <a:pt x="151" y="914"/>
                </a:lnTo>
                <a:lnTo>
                  <a:pt x="132" y="894"/>
                </a:lnTo>
                <a:lnTo>
                  <a:pt x="115" y="873"/>
                </a:lnTo>
                <a:lnTo>
                  <a:pt x="99" y="851"/>
                </a:lnTo>
                <a:lnTo>
                  <a:pt x="84" y="830"/>
                </a:lnTo>
                <a:lnTo>
                  <a:pt x="70" y="806"/>
                </a:lnTo>
                <a:lnTo>
                  <a:pt x="57" y="783"/>
                </a:lnTo>
                <a:lnTo>
                  <a:pt x="46" y="758"/>
                </a:lnTo>
                <a:lnTo>
                  <a:pt x="36" y="734"/>
                </a:lnTo>
                <a:lnTo>
                  <a:pt x="27" y="708"/>
                </a:lnTo>
                <a:lnTo>
                  <a:pt x="19" y="683"/>
                </a:lnTo>
                <a:lnTo>
                  <a:pt x="12" y="656"/>
                </a:lnTo>
                <a:lnTo>
                  <a:pt x="7" y="629"/>
                </a:lnTo>
                <a:lnTo>
                  <a:pt x="3" y="602"/>
                </a:lnTo>
                <a:lnTo>
                  <a:pt x="1" y="574"/>
                </a:lnTo>
                <a:lnTo>
                  <a:pt x="0" y="547"/>
                </a:lnTo>
                <a:lnTo>
                  <a:pt x="0" y="547"/>
                </a:lnTo>
                <a:lnTo>
                  <a:pt x="1" y="519"/>
                </a:lnTo>
                <a:lnTo>
                  <a:pt x="3" y="491"/>
                </a:lnTo>
                <a:lnTo>
                  <a:pt x="7" y="464"/>
                </a:lnTo>
                <a:lnTo>
                  <a:pt x="12" y="437"/>
                </a:lnTo>
                <a:lnTo>
                  <a:pt x="19" y="411"/>
                </a:lnTo>
                <a:lnTo>
                  <a:pt x="27" y="385"/>
                </a:lnTo>
                <a:lnTo>
                  <a:pt x="36" y="360"/>
                </a:lnTo>
                <a:lnTo>
                  <a:pt x="46" y="335"/>
                </a:lnTo>
                <a:lnTo>
                  <a:pt x="57" y="310"/>
                </a:lnTo>
                <a:lnTo>
                  <a:pt x="70" y="287"/>
                </a:lnTo>
                <a:lnTo>
                  <a:pt x="84" y="264"/>
                </a:lnTo>
                <a:lnTo>
                  <a:pt x="99" y="242"/>
                </a:lnTo>
                <a:lnTo>
                  <a:pt x="115" y="220"/>
                </a:lnTo>
                <a:lnTo>
                  <a:pt x="132" y="200"/>
                </a:lnTo>
                <a:lnTo>
                  <a:pt x="151" y="180"/>
                </a:lnTo>
                <a:lnTo>
                  <a:pt x="170" y="161"/>
                </a:lnTo>
                <a:lnTo>
                  <a:pt x="189" y="143"/>
                </a:lnTo>
                <a:lnTo>
                  <a:pt x="211" y="125"/>
                </a:lnTo>
                <a:lnTo>
                  <a:pt x="232" y="109"/>
                </a:lnTo>
                <a:lnTo>
                  <a:pt x="255" y="94"/>
                </a:lnTo>
                <a:lnTo>
                  <a:pt x="278" y="79"/>
                </a:lnTo>
                <a:lnTo>
                  <a:pt x="303" y="66"/>
                </a:lnTo>
                <a:lnTo>
                  <a:pt x="327" y="54"/>
                </a:lnTo>
                <a:lnTo>
                  <a:pt x="353" y="44"/>
                </a:lnTo>
                <a:lnTo>
                  <a:pt x="379" y="33"/>
                </a:lnTo>
                <a:lnTo>
                  <a:pt x="406" y="24"/>
                </a:lnTo>
                <a:lnTo>
                  <a:pt x="433" y="17"/>
                </a:lnTo>
                <a:lnTo>
                  <a:pt x="460" y="11"/>
                </a:lnTo>
                <a:lnTo>
                  <a:pt x="489" y="6"/>
                </a:lnTo>
                <a:lnTo>
                  <a:pt x="518" y="3"/>
                </a:lnTo>
                <a:lnTo>
                  <a:pt x="547" y="1"/>
                </a:lnTo>
                <a:lnTo>
                  <a:pt x="577" y="0"/>
                </a:lnTo>
                <a:lnTo>
                  <a:pt x="577" y="0"/>
                </a:lnTo>
                <a:lnTo>
                  <a:pt x="607" y="1"/>
                </a:lnTo>
                <a:lnTo>
                  <a:pt x="635" y="3"/>
                </a:lnTo>
                <a:lnTo>
                  <a:pt x="664" y="6"/>
                </a:lnTo>
                <a:lnTo>
                  <a:pt x="692" y="11"/>
                </a:lnTo>
                <a:lnTo>
                  <a:pt x="720" y="17"/>
                </a:lnTo>
                <a:lnTo>
                  <a:pt x="747" y="24"/>
                </a:lnTo>
                <a:lnTo>
                  <a:pt x="773" y="33"/>
                </a:lnTo>
                <a:lnTo>
                  <a:pt x="800" y="44"/>
                </a:lnTo>
                <a:lnTo>
                  <a:pt x="825" y="54"/>
                </a:lnTo>
                <a:lnTo>
                  <a:pt x="850" y="66"/>
                </a:lnTo>
                <a:lnTo>
                  <a:pt x="873" y="79"/>
                </a:lnTo>
                <a:lnTo>
                  <a:pt x="897" y="94"/>
                </a:lnTo>
                <a:lnTo>
                  <a:pt x="919" y="109"/>
                </a:lnTo>
                <a:lnTo>
                  <a:pt x="942" y="125"/>
                </a:lnTo>
                <a:lnTo>
                  <a:pt x="962" y="143"/>
                </a:lnTo>
                <a:lnTo>
                  <a:pt x="983" y="161"/>
                </a:lnTo>
                <a:lnTo>
                  <a:pt x="1001" y="180"/>
                </a:lnTo>
                <a:lnTo>
                  <a:pt x="1020" y="200"/>
                </a:lnTo>
                <a:lnTo>
                  <a:pt x="1037" y="220"/>
                </a:lnTo>
                <a:lnTo>
                  <a:pt x="1052" y="242"/>
                </a:lnTo>
                <a:lnTo>
                  <a:pt x="1068" y="264"/>
                </a:lnTo>
                <a:lnTo>
                  <a:pt x="1082" y="287"/>
                </a:lnTo>
                <a:lnTo>
                  <a:pt x="1094" y="310"/>
                </a:lnTo>
                <a:lnTo>
                  <a:pt x="1106" y="335"/>
                </a:lnTo>
                <a:lnTo>
                  <a:pt x="1116" y="360"/>
                </a:lnTo>
                <a:lnTo>
                  <a:pt x="1125" y="385"/>
                </a:lnTo>
                <a:lnTo>
                  <a:pt x="1133" y="411"/>
                </a:lnTo>
                <a:lnTo>
                  <a:pt x="1139" y="437"/>
                </a:lnTo>
                <a:lnTo>
                  <a:pt x="1144" y="464"/>
                </a:lnTo>
                <a:lnTo>
                  <a:pt x="1148" y="491"/>
                </a:lnTo>
                <a:lnTo>
                  <a:pt x="1151" y="519"/>
                </a:lnTo>
                <a:lnTo>
                  <a:pt x="1152" y="547"/>
                </a:lnTo>
                <a:lnTo>
                  <a:pt x="1152" y="547"/>
                </a:lnTo>
                <a:lnTo>
                  <a:pt x="1151" y="574"/>
                </a:lnTo>
                <a:lnTo>
                  <a:pt x="1148" y="602"/>
                </a:lnTo>
                <a:lnTo>
                  <a:pt x="1144" y="629"/>
                </a:lnTo>
                <a:lnTo>
                  <a:pt x="1139" y="656"/>
                </a:lnTo>
                <a:lnTo>
                  <a:pt x="1133" y="683"/>
                </a:lnTo>
                <a:lnTo>
                  <a:pt x="1125" y="708"/>
                </a:lnTo>
                <a:lnTo>
                  <a:pt x="1116" y="734"/>
                </a:lnTo>
                <a:lnTo>
                  <a:pt x="1106" y="758"/>
                </a:lnTo>
                <a:lnTo>
                  <a:pt x="1094" y="783"/>
                </a:lnTo>
                <a:lnTo>
                  <a:pt x="1082" y="806"/>
                </a:lnTo>
                <a:lnTo>
                  <a:pt x="1068" y="830"/>
                </a:lnTo>
                <a:lnTo>
                  <a:pt x="1052" y="851"/>
                </a:lnTo>
                <a:lnTo>
                  <a:pt x="1037" y="873"/>
                </a:lnTo>
                <a:lnTo>
                  <a:pt x="1020" y="894"/>
                </a:lnTo>
                <a:lnTo>
                  <a:pt x="1001" y="914"/>
                </a:lnTo>
                <a:lnTo>
                  <a:pt x="983" y="933"/>
                </a:lnTo>
                <a:lnTo>
                  <a:pt x="962" y="950"/>
                </a:lnTo>
                <a:lnTo>
                  <a:pt x="942" y="968"/>
                </a:lnTo>
                <a:lnTo>
                  <a:pt x="919" y="984"/>
                </a:lnTo>
                <a:lnTo>
                  <a:pt x="897" y="1000"/>
                </a:lnTo>
                <a:lnTo>
                  <a:pt x="873" y="1014"/>
                </a:lnTo>
                <a:lnTo>
                  <a:pt x="850" y="1027"/>
                </a:lnTo>
                <a:lnTo>
                  <a:pt x="825" y="1039"/>
                </a:lnTo>
                <a:lnTo>
                  <a:pt x="800" y="1051"/>
                </a:lnTo>
                <a:lnTo>
                  <a:pt x="773" y="1060"/>
                </a:lnTo>
                <a:lnTo>
                  <a:pt x="747" y="1069"/>
                </a:lnTo>
                <a:lnTo>
                  <a:pt x="720" y="1076"/>
                </a:lnTo>
                <a:lnTo>
                  <a:pt x="692" y="1082"/>
                </a:lnTo>
                <a:lnTo>
                  <a:pt x="664" y="1087"/>
                </a:lnTo>
                <a:lnTo>
                  <a:pt x="635" y="1091"/>
                </a:lnTo>
                <a:lnTo>
                  <a:pt x="607" y="1093"/>
                </a:lnTo>
                <a:lnTo>
                  <a:pt x="577" y="1094"/>
                </a:lnTo>
                <a:lnTo>
                  <a:pt x="577" y="1094"/>
                </a:lnTo>
                <a:close/>
                <a:moveTo>
                  <a:pt x="577" y="82"/>
                </a:moveTo>
                <a:lnTo>
                  <a:pt x="577" y="82"/>
                </a:lnTo>
                <a:lnTo>
                  <a:pt x="554" y="83"/>
                </a:lnTo>
                <a:lnTo>
                  <a:pt x="533" y="86"/>
                </a:lnTo>
                <a:lnTo>
                  <a:pt x="511" y="90"/>
                </a:lnTo>
                <a:lnTo>
                  <a:pt x="492" y="94"/>
                </a:lnTo>
                <a:lnTo>
                  <a:pt x="473" y="100"/>
                </a:lnTo>
                <a:lnTo>
                  <a:pt x="454" y="108"/>
                </a:lnTo>
                <a:lnTo>
                  <a:pt x="437" y="116"/>
                </a:lnTo>
                <a:lnTo>
                  <a:pt x="419" y="125"/>
                </a:lnTo>
                <a:lnTo>
                  <a:pt x="404" y="137"/>
                </a:lnTo>
                <a:lnTo>
                  <a:pt x="389" y="148"/>
                </a:lnTo>
                <a:lnTo>
                  <a:pt x="374" y="161"/>
                </a:lnTo>
                <a:lnTo>
                  <a:pt x="360" y="174"/>
                </a:lnTo>
                <a:lnTo>
                  <a:pt x="348" y="189"/>
                </a:lnTo>
                <a:lnTo>
                  <a:pt x="336" y="204"/>
                </a:lnTo>
                <a:lnTo>
                  <a:pt x="324" y="219"/>
                </a:lnTo>
                <a:lnTo>
                  <a:pt x="313" y="237"/>
                </a:lnTo>
                <a:lnTo>
                  <a:pt x="303" y="253"/>
                </a:lnTo>
                <a:lnTo>
                  <a:pt x="294" y="272"/>
                </a:lnTo>
                <a:lnTo>
                  <a:pt x="285" y="290"/>
                </a:lnTo>
                <a:lnTo>
                  <a:pt x="277" y="308"/>
                </a:lnTo>
                <a:lnTo>
                  <a:pt x="270" y="327"/>
                </a:lnTo>
                <a:lnTo>
                  <a:pt x="264" y="346"/>
                </a:lnTo>
                <a:lnTo>
                  <a:pt x="258" y="367"/>
                </a:lnTo>
                <a:lnTo>
                  <a:pt x="253" y="386"/>
                </a:lnTo>
                <a:lnTo>
                  <a:pt x="248" y="407"/>
                </a:lnTo>
                <a:lnTo>
                  <a:pt x="245" y="426"/>
                </a:lnTo>
                <a:lnTo>
                  <a:pt x="240" y="446"/>
                </a:lnTo>
                <a:lnTo>
                  <a:pt x="238" y="467"/>
                </a:lnTo>
                <a:lnTo>
                  <a:pt x="234" y="507"/>
                </a:lnTo>
                <a:lnTo>
                  <a:pt x="233" y="547"/>
                </a:lnTo>
                <a:lnTo>
                  <a:pt x="233" y="547"/>
                </a:lnTo>
                <a:lnTo>
                  <a:pt x="234" y="587"/>
                </a:lnTo>
                <a:lnTo>
                  <a:pt x="238" y="626"/>
                </a:lnTo>
                <a:lnTo>
                  <a:pt x="240" y="647"/>
                </a:lnTo>
                <a:lnTo>
                  <a:pt x="245" y="667"/>
                </a:lnTo>
                <a:lnTo>
                  <a:pt x="248" y="687"/>
                </a:lnTo>
                <a:lnTo>
                  <a:pt x="253" y="707"/>
                </a:lnTo>
                <a:lnTo>
                  <a:pt x="258" y="728"/>
                </a:lnTo>
                <a:lnTo>
                  <a:pt x="264" y="747"/>
                </a:lnTo>
                <a:lnTo>
                  <a:pt x="270" y="766"/>
                </a:lnTo>
                <a:lnTo>
                  <a:pt x="277" y="785"/>
                </a:lnTo>
                <a:lnTo>
                  <a:pt x="285" y="804"/>
                </a:lnTo>
                <a:lnTo>
                  <a:pt x="294" y="822"/>
                </a:lnTo>
                <a:lnTo>
                  <a:pt x="303" y="840"/>
                </a:lnTo>
                <a:lnTo>
                  <a:pt x="313" y="857"/>
                </a:lnTo>
                <a:lnTo>
                  <a:pt x="324" y="874"/>
                </a:lnTo>
                <a:lnTo>
                  <a:pt x="336" y="889"/>
                </a:lnTo>
                <a:lnTo>
                  <a:pt x="348" y="904"/>
                </a:lnTo>
                <a:lnTo>
                  <a:pt x="360" y="919"/>
                </a:lnTo>
                <a:lnTo>
                  <a:pt x="374" y="932"/>
                </a:lnTo>
                <a:lnTo>
                  <a:pt x="389" y="945"/>
                </a:lnTo>
                <a:lnTo>
                  <a:pt x="404" y="957"/>
                </a:lnTo>
                <a:lnTo>
                  <a:pt x="419" y="968"/>
                </a:lnTo>
                <a:lnTo>
                  <a:pt x="437" y="977"/>
                </a:lnTo>
                <a:lnTo>
                  <a:pt x="454" y="986"/>
                </a:lnTo>
                <a:lnTo>
                  <a:pt x="473" y="993"/>
                </a:lnTo>
                <a:lnTo>
                  <a:pt x="492" y="1000"/>
                </a:lnTo>
                <a:lnTo>
                  <a:pt x="511" y="1005"/>
                </a:lnTo>
                <a:lnTo>
                  <a:pt x="533" y="1008"/>
                </a:lnTo>
                <a:lnTo>
                  <a:pt x="554" y="1010"/>
                </a:lnTo>
                <a:lnTo>
                  <a:pt x="577" y="1011"/>
                </a:lnTo>
                <a:lnTo>
                  <a:pt x="577" y="1011"/>
                </a:lnTo>
                <a:lnTo>
                  <a:pt x="599" y="1010"/>
                </a:lnTo>
                <a:lnTo>
                  <a:pt x="621" y="1008"/>
                </a:lnTo>
                <a:lnTo>
                  <a:pt x="641" y="1005"/>
                </a:lnTo>
                <a:lnTo>
                  <a:pt x="662" y="1000"/>
                </a:lnTo>
                <a:lnTo>
                  <a:pt x="680" y="993"/>
                </a:lnTo>
                <a:lnTo>
                  <a:pt x="699" y="986"/>
                </a:lnTo>
                <a:lnTo>
                  <a:pt x="716" y="977"/>
                </a:lnTo>
                <a:lnTo>
                  <a:pt x="733" y="968"/>
                </a:lnTo>
                <a:lnTo>
                  <a:pt x="749" y="957"/>
                </a:lnTo>
                <a:lnTo>
                  <a:pt x="764" y="945"/>
                </a:lnTo>
                <a:lnTo>
                  <a:pt x="778" y="932"/>
                </a:lnTo>
                <a:lnTo>
                  <a:pt x="793" y="919"/>
                </a:lnTo>
                <a:lnTo>
                  <a:pt x="805" y="904"/>
                </a:lnTo>
                <a:lnTo>
                  <a:pt x="817" y="889"/>
                </a:lnTo>
                <a:lnTo>
                  <a:pt x="828" y="874"/>
                </a:lnTo>
                <a:lnTo>
                  <a:pt x="840" y="857"/>
                </a:lnTo>
                <a:lnTo>
                  <a:pt x="850" y="840"/>
                </a:lnTo>
                <a:lnTo>
                  <a:pt x="859" y="822"/>
                </a:lnTo>
                <a:lnTo>
                  <a:pt x="867" y="804"/>
                </a:lnTo>
                <a:lnTo>
                  <a:pt x="875" y="785"/>
                </a:lnTo>
                <a:lnTo>
                  <a:pt x="883" y="766"/>
                </a:lnTo>
                <a:lnTo>
                  <a:pt x="890" y="747"/>
                </a:lnTo>
                <a:lnTo>
                  <a:pt x="895" y="728"/>
                </a:lnTo>
                <a:lnTo>
                  <a:pt x="901" y="707"/>
                </a:lnTo>
                <a:lnTo>
                  <a:pt x="905" y="687"/>
                </a:lnTo>
                <a:lnTo>
                  <a:pt x="909" y="667"/>
                </a:lnTo>
                <a:lnTo>
                  <a:pt x="912" y="647"/>
                </a:lnTo>
                <a:lnTo>
                  <a:pt x="915" y="626"/>
                </a:lnTo>
                <a:lnTo>
                  <a:pt x="918" y="587"/>
                </a:lnTo>
                <a:lnTo>
                  <a:pt x="920" y="547"/>
                </a:lnTo>
                <a:lnTo>
                  <a:pt x="920" y="547"/>
                </a:lnTo>
                <a:lnTo>
                  <a:pt x="918" y="507"/>
                </a:lnTo>
                <a:lnTo>
                  <a:pt x="915" y="467"/>
                </a:lnTo>
                <a:lnTo>
                  <a:pt x="912" y="446"/>
                </a:lnTo>
                <a:lnTo>
                  <a:pt x="909" y="426"/>
                </a:lnTo>
                <a:lnTo>
                  <a:pt x="905" y="407"/>
                </a:lnTo>
                <a:lnTo>
                  <a:pt x="901" y="386"/>
                </a:lnTo>
                <a:lnTo>
                  <a:pt x="895" y="367"/>
                </a:lnTo>
                <a:lnTo>
                  <a:pt x="890" y="346"/>
                </a:lnTo>
                <a:lnTo>
                  <a:pt x="883" y="327"/>
                </a:lnTo>
                <a:lnTo>
                  <a:pt x="875" y="308"/>
                </a:lnTo>
                <a:lnTo>
                  <a:pt x="867" y="290"/>
                </a:lnTo>
                <a:lnTo>
                  <a:pt x="859" y="272"/>
                </a:lnTo>
                <a:lnTo>
                  <a:pt x="850" y="253"/>
                </a:lnTo>
                <a:lnTo>
                  <a:pt x="840" y="237"/>
                </a:lnTo>
                <a:lnTo>
                  <a:pt x="828" y="219"/>
                </a:lnTo>
                <a:lnTo>
                  <a:pt x="817" y="204"/>
                </a:lnTo>
                <a:lnTo>
                  <a:pt x="805" y="189"/>
                </a:lnTo>
                <a:lnTo>
                  <a:pt x="793" y="174"/>
                </a:lnTo>
                <a:lnTo>
                  <a:pt x="778" y="161"/>
                </a:lnTo>
                <a:lnTo>
                  <a:pt x="764" y="148"/>
                </a:lnTo>
                <a:lnTo>
                  <a:pt x="749" y="137"/>
                </a:lnTo>
                <a:lnTo>
                  <a:pt x="733" y="125"/>
                </a:lnTo>
                <a:lnTo>
                  <a:pt x="716" y="116"/>
                </a:lnTo>
                <a:lnTo>
                  <a:pt x="699" y="108"/>
                </a:lnTo>
                <a:lnTo>
                  <a:pt x="680" y="100"/>
                </a:lnTo>
                <a:lnTo>
                  <a:pt x="662" y="94"/>
                </a:lnTo>
                <a:lnTo>
                  <a:pt x="641" y="90"/>
                </a:lnTo>
                <a:lnTo>
                  <a:pt x="621" y="86"/>
                </a:lnTo>
                <a:lnTo>
                  <a:pt x="599" y="83"/>
                </a:lnTo>
                <a:lnTo>
                  <a:pt x="577" y="82"/>
                </a:lnTo>
                <a:lnTo>
                  <a:pt x="577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005AF851-6FDD-2A46-B43C-A5A3736B10A1}"/>
              </a:ext>
            </a:extLst>
          </p:cNvPr>
          <p:cNvSpPr>
            <a:spLocks/>
          </p:cNvSpPr>
          <p:nvPr userDrawn="1"/>
        </p:nvSpPr>
        <p:spPr bwMode="auto">
          <a:xfrm>
            <a:off x="3263902" y="1191684"/>
            <a:ext cx="207433" cy="188384"/>
          </a:xfrm>
          <a:custGeom>
            <a:avLst/>
            <a:gdLst>
              <a:gd name="T0" fmla="*/ 922 w 1165"/>
              <a:gd name="T1" fmla="*/ 252 h 1065"/>
              <a:gd name="T2" fmla="*/ 921 w 1165"/>
              <a:gd name="T3" fmla="*/ 194 h 1065"/>
              <a:gd name="T4" fmla="*/ 916 w 1165"/>
              <a:gd name="T5" fmla="*/ 148 h 1065"/>
              <a:gd name="T6" fmla="*/ 906 w 1165"/>
              <a:gd name="T7" fmla="*/ 113 h 1065"/>
              <a:gd name="T8" fmla="*/ 896 w 1165"/>
              <a:gd name="T9" fmla="*/ 92 h 1065"/>
              <a:gd name="T10" fmla="*/ 888 w 1165"/>
              <a:gd name="T11" fmla="*/ 81 h 1065"/>
              <a:gd name="T12" fmla="*/ 877 w 1165"/>
              <a:gd name="T13" fmla="*/ 73 h 1065"/>
              <a:gd name="T14" fmla="*/ 857 w 1165"/>
              <a:gd name="T15" fmla="*/ 63 h 1065"/>
              <a:gd name="T16" fmla="*/ 825 w 1165"/>
              <a:gd name="T17" fmla="*/ 54 h 1065"/>
              <a:gd name="T18" fmla="*/ 782 w 1165"/>
              <a:gd name="T19" fmla="*/ 50 h 1065"/>
              <a:gd name="T20" fmla="*/ 756 w 1165"/>
              <a:gd name="T21" fmla="*/ 0 h 1065"/>
              <a:gd name="T22" fmla="*/ 1165 w 1165"/>
              <a:gd name="T23" fmla="*/ 50 h 1065"/>
              <a:gd name="T24" fmla="*/ 1139 w 1165"/>
              <a:gd name="T25" fmla="*/ 50 h 1065"/>
              <a:gd name="T26" fmla="*/ 1096 w 1165"/>
              <a:gd name="T27" fmla="*/ 54 h 1065"/>
              <a:gd name="T28" fmla="*/ 1062 w 1165"/>
              <a:gd name="T29" fmla="*/ 63 h 1065"/>
              <a:gd name="T30" fmla="*/ 1042 w 1165"/>
              <a:gd name="T31" fmla="*/ 73 h 1065"/>
              <a:gd name="T32" fmla="*/ 1032 w 1165"/>
              <a:gd name="T33" fmla="*/ 81 h 1065"/>
              <a:gd name="T34" fmla="*/ 1023 w 1165"/>
              <a:gd name="T35" fmla="*/ 92 h 1065"/>
              <a:gd name="T36" fmla="*/ 1014 w 1165"/>
              <a:gd name="T37" fmla="*/ 113 h 1065"/>
              <a:gd name="T38" fmla="*/ 1005 w 1165"/>
              <a:gd name="T39" fmla="*/ 148 h 1065"/>
              <a:gd name="T40" fmla="*/ 1000 w 1165"/>
              <a:gd name="T41" fmla="*/ 194 h 1065"/>
              <a:gd name="T42" fmla="*/ 999 w 1165"/>
              <a:gd name="T43" fmla="*/ 252 h 1065"/>
              <a:gd name="T44" fmla="*/ 955 w 1165"/>
              <a:gd name="T45" fmla="*/ 1065 h 1065"/>
              <a:gd name="T46" fmla="*/ 242 w 1165"/>
              <a:gd name="T47" fmla="*/ 783 h 1065"/>
              <a:gd name="T48" fmla="*/ 242 w 1165"/>
              <a:gd name="T49" fmla="*/ 814 h 1065"/>
              <a:gd name="T50" fmla="*/ 245 w 1165"/>
              <a:gd name="T51" fmla="*/ 866 h 1065"/>
              <a:gd name="T52" fmla="*/ 251 w 1165"/>
              <a:gd name="T53" fmla="*/ 906 h 1065"/>
              <a:gd name="T54" fmla="*/ 263 w 1165"/>
              <a:gd name="T55" fmla="*/ 937 h 1065"/>
              <a:gd name="T56" fmla="*/ 271 w 1165"/>
              <a:gd name="T57" fmla="*/ 949 h 1065"/>
              <a:gd name="T58" fmla="*/ 281 w 1165"/>
              <a:gd name="T59" fmla="*/ 958 h 1065"/>
              <a:gd name="T60" fmla="*/ 292 w 1165"/>
              <a:gd name="T61" fmla="*/ 966 h 1065"/>
              <a:gd name="T62" fmla="*/ 322 w 1165"/>
              <a:gd name="T63" fmla="*/ 978 h 1065"/>
              <a:gd name="T64" fmla="*/ 359 w 1165"/>
              <a:gd name="T65" fmla="*/ 984 h 1065"/>
              <a:gd name="T66" fmla="*/ 407 w 1165"/>
              <a:gd name="T67" fmla="*/ 985 h 1065"/>
              <a:gd name="T68" fmla="*/ 0 w 1165"/>
              <a:gd name="T69" fmla="*/ 1035 h 1065"/>
              <a:gd name="T70" fmla="*/ 0 w 1165"/>
              <a:gd name="T71" fmla="*/ 985 h 1065"/>
              <a:gd name="T72" fmla="*/ 49 w 1165"/>
              <a:gd name="T73" fmla="*/ 984 h 1065"/>
              <a:gd name="T74" fmla="*/ 86 w 1165"/>
              <a:gd name="T75" fmla="*/ 978 h 1065"/>
              <a:gd name="T76" fmla="*/ 115 w 1165"/>
              <a:gd name="T77" fmla="*/ 966 h 1065"/>
              <a:gd name="T78" fmla="*/ 126 w 1165"/>
              <a:gd name="T79" fmla="*/ 958 h 1065"/>
              <a:gd name="T80" fmla="*/ 135 w 1165"/>
              <a:gd name="T81" fmla="*/ 949 h 1065"/>
              <a:gd name="T82" fmla="*/ 144 w 1165"/>
              <a:gd name="T83" fmla="*/ 937 h 1065"/>
              <a:gd name="T84" fmla="*/ 155 w 1165"/>
              <a:gd name="T85" fmla="*/ 906 h 1065"/>
              <a:gd name="T86" fmla="*/ 161 w 1165"/>
              <a:gd name="T87" fmla="*/ 866 h 1065"/>
              <a:gd name="T88" fmla="*/ 164 w 1165"/>
              <a:gd name="T89" fmla="*/ 814 h 1065"/>
              <a:gd name="T90" fmla="*/ 164 w 1165"/>
              <a:gd name="T91" fmla="*/ 252 h 1065"/>
              <a:gd name="T92" fmla="*/ 164 w 1165"/>
              <a:gd name="T93" fmla="*/ 221 h 1065"/>
              <a:gd name="T94" fmla="*/ 161 w 1165"/>
              <a:gd name="T95" fmla="*/ 169 h 1065"/>
              <a:gd name="T96" fmla="*/ 155 w 1165"/>
              <a:gd name="T97" fmla="*/ 129 h 1065"/>
              <a:gd name="T98" fmla="*/ 144 w 1165"/>
              <a:gd name="T99" fmla="*/ 98 h 1065"/>
              <a:gd name="T100" fmla="*/ 135 w 1165"/>
              <a:gd name="T101" fmla="*/ 86 h 1065"/>
              <a:gd name="T102" fmla="*/ 126 w 1165"/>
              <a:gd name="T103" fmla="*/ 77 h 1065"/>
              <a:gd name="T104" fmla="*/ 115 w 1165"/>
              <a:gd name="T105" fmla="*/ 69 h 1065"/>
              <a:gd name="T106" fmla="*/ 86 w 1165"/>
              <a:gd name="T107" fmla="*/ 58 h 1065"/>
              <a:gd name="T108" fmla="*/ 49 w 1165"/>
              <a:gd name="T109" fmla="*/ 51 h 1065"/>
              <a:gd name="T110" fmla="*/ 0 w 1165"/>
              <a:gd name="T111" fmla="*/ 50 h 1065"/>
              <a:gd name="T112" fmla="*/ 345 w 1165"/>
              <a:gd name="T113" fmla="*/ 0 h 1065"/>
              <a:gd name="T114" fmla="*/ 922 w 1165"/>
              <a:gd name="T115" fmla="*/ 25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5" h="1065">
                <a:moveTo>
                  <a:pt x="922" y="252"/>
                </a:moveTo>
                <a:lnTo>
                  <a:pt x="922" y="252"/>
                </a:lnTo>
                <a:lnTo>
                  <a:pt x="921" y="221"/>
                </a:lnTo>
                <a:lnTo>
                  <a:pt x="921" y="194"/>
                </a:lnTo>
                <a:lnTo>
                  <a:pt x="919" y="169"/>
                </a:lnTo>
                <a:lnTo>
                  <a:pt x="916" y="148"/>
                </a:lnTo>
                <a:lnTo>
                  <a:pt x="912" y="129"/>
                </a:lnTo>
                <a:lnTo>
                  <a:pt x="906" y="113"/>
                </a:lnTo>
                <a:lnTo>
                  <a:pt x="900" y="98"/>
                </a:lnTo>
                <a:lnTo>
                  <a:pt x="896" y="92"/>
                </a:lnTo>
                <a:lnTo>
                  <a:pt x="892" y="86"/>
                </a:lnTo>
                <a:lnTo>
                  <a:pt x="888" y="81"/>
                </a:lnTo>
                <a:lnTo>
                  <a:pt x="883" y="77"/>
                </a:lnTo>
                <a:lnTo>
                  <a:pt x="877" y="73"/>
                </a:lnTo>
                <a:lnTo>
                  <a:pt x="872" y="69"/>
                </a:lnTo>
                <a:lnTo>
                  <a:pt x="857" y="63"/>
                </a:lnTo>
                <a:lnTo>
                  <a:pt x="842" y="58"/>
                </a:lnTo>
                <a:lnTo>
                  <a:pt x="825" y="54"/>
                </a:lnTo>
                <a:lnTo>
                  <a:pt x="804" y="51"/>
                </a:lnTo>
                <a:lnTo>
                  <a:pt x="782" y="50"/>
                </a:lnTo>
                <a:lnTo>
                  <a:pt x="756" y="50"/>
                </a:lnTo>
                <a:lnTo>
                  <a:pt x="756" y="0"/>
                </a:lnTo>
                <a:lnTo>
                  <a:pt x="1165" y="0"/>
                </a:lnTo>
                <a:lnTo>
                  <a:pt x="1165" y="50"/>
                </a:lnTo>
                <a:lnTo>
                  <a:pt x="1165" y="50"/>
                </a:lnTo>
                <a:lnTo>
                  <a:pt x="1139" y="50"/>
                </a:lnTo>
                <a:lnTo>
                  <a:pt x="1116" y="51"/>
                </a:lnTo>
                <a:lnTo>
                  <a:pt x="1096" y="54"/>
                </a:lnTo>
                <a:lnTo>
                  <a:pt x="1078" y="58"/>
                </a:lnTo>
                <a:lnTo>
                  <a:pt x="1062" y="63"/>
                </a:lnTo>
                <a:lnTo>
                  <a:pt x="1049" y="69"/>
                </a:lnTo>
                <a:lnTo>
                  <a:pt x="1042" y="73"/>
                </a:lnTo>
                <a:lnTo>
                  <a:pt x="1037" y="77"/>
                </a:lnTo>
                <a:lnTo>
                  <a:pt x="1032" y="81"/>
                </a:lnTo>
                <a:lnTo>
                  <a:pt x="1028" y="86"/>
                </a:lnTo>
                <a:lnTo>
                  <a:pt x="1023" y="92"/>
                </a:lnTo>
                <a:lnTo>
                  <a:pt x="1020" y="98"/>
                </a:lnTo>
                <a:lnTo>
                  <a:pt x="1014" y="113"/>
                </a:lnTo>
                <a:lnTo>
                  <a:pt x="1009" y="129"/>
                </a:lnTo>
                <a:lnTo>
                  <a:pt x="1005" y="148"/>
                </a:lnTo>
                <a:lnTo>
                  <a:pt x="1002" y="169"/>
                </a:lnTo>
                <a:lnTo>
                  <a:pt x="1000" y="194"/>
                </a:lnTo>
                <a:lnTo>
                  <a:pt x="999" y="221"/>
                </a:lnTo>
                <a:lnTo>
                  <a:pt x="999" y="252"/>
                </a:lnTo>
                <a:lnTo>
                  <a:pt x="999" y="1065"/>
                </a:lnTo>
                <a:lnTo>
                  <a:pt x="955" y="1065"/>
                </a:lnTo>
                <a:lnTo>
                  <a:pt x="242" y="212"/>
                </a:lnTo>
                <a:lnTo>
                  <a:pt x="242" y="783"/>
                </a:lnTo>
                <a:lnTo>
                  <a:pt x="242" y="783"/>
                </a:lnTo>
                <a:lnTo>
                  <a:pt x="242" y="814"/>
                </a:lnTo>
                <a:lnTo>
                  <a:pt x="243" y="842"/>
                </a:lnTo>
                <a:lnTo>
                  <a:pt x="245" y="866"/>
                </a:lnTo>
                <a:lnTo>
                  <a:pt x="248" y="888"/>
                </a:lnTo>
                <a:lnTo>
                  <a:pt x="251" y="906"/>
                </a:lnTo>
                <a:lnTo>
                  <a:pt x="256" y="923"/>
                </a:lnTo>
                <a:lnTo>
                  <a:pt x="263" y="937"/>
                </a:lnTo>
                <a:lnTo>
                  <a:pt x="266" y="943"/>
                </a:lnTo>
                <a:lnTo>
                  <a:pt x="271" y="949"/>
                </a:lnTo>
                <a:lnTo>
                  <a:pt x="276" y="954"/>
                </a:lnTo>
                <a:lnTo>
                  <a:pt x="281" y="958"/>
                </a:lnTo>
                <a:lnTo>
                  <a:pt x="286" y="963"/>
                </a:lnTo>
                <a:lnTo>
                  <a:pt x="292" y="966"/>
                </a:lnTo>
                <a:lnTo>
                  <a:pt x="305" y="973"/>
                </a:lnTo>
                <a:lnTo>
                  <a:pt x="322" y="978"/>
                </a:lnTo>
                <a:lnTo>
                  <a:pt x="339" y="982"/>
                </a:lnTo>
                <a:lnTo>
                  <a:pt x="359" y="984"/>
                </a:lnTo>
                <a:lnTo>
                  <a:pt x="382" y="985"/>
                </a:lnTo>
                <a:lnTo>
                  <a:pt x="407" y="985"/>
                </a:lnTo>
                <a:lnTo>
                  <a:pt x="407" y="1035"/>
                </a:lnTo>
                <a:lnTo>
                  <a:pt x="0" y="1035"/>
                </a:lnTo>
                <a:lnTo>
                  <a:pt x="0" y="985"/>
                </a:lnTo>
                <a:lnTo>
                  <a:pt x="0" y="985"/>
                </a:lnTo>
                <a:lnTo>
                  <a:pt x="26" y="985"/>
                </a:lnTo>
                <a:lnTo>
                  <a:pt x="49" y="984"/>
                </a:lnTo>
                <a:lnTo>
                  <a:pt x="69" y="982"/>
                </a:lnTo>
                <a:lnTo>
                  <a:pt x="86" y="978"/>
                </a:lnTo>
                <a:lnTo>
                  <a:pt x="102" y="973"/>
                </a:lnTo>
                <a:lnTo>
                  <a:pt x="115" y="966"/>
                </a:lnTo>
                <a:lnTo>
                  <a:pt x="121" y="963"/>
                </a:lnTo>
                <a:lnTo>
                  <a:pt x="126" y="958"/>
                </a:lnTo>
                <a:lnTo>
                  <a:pt x="131" y="954"/>
                </a:lnTo>
                <a:lnTo>
                  <a:pt x="135" y="949"/>
                </a:lnTo>
                <a:lnTo>
                  <a:pt x="141" y="943"/>
                </a:lnTo>
                <a:lnTo>
                  <a:pt x="144" y="937"/>
                </a:lnTo>
                <a:lnTo>
                  <a:pt x="150" y="923"/>
                </a:lnTo>
                <a:lnTo>
                  <a:pt x="155" y="906"/>
                </a:lnTo>
                <a:lnTo>
                  <a:pt x="159" y="888"/>
                </a:lnTo>
                <a:lnTo>
                  <a:pt x="161" y="866"/>
                </a:lnTo>
                <a:lnTo>
                  <a:pt x="163" y="842"/>
                </a:lnTo>
                <a:lnTo>
                  <a:pt x="164" y="814"/>
                </a:lnTo>
                <a:lnTo>
                  <a:pt x="164" y="783"/>
                </a:lnTo>
                <a:lnTo>
                  <a:pt x="164" y="252"/>
                </a:lnTo>
                <a:lnTo>
                  <a:pt x="164" y="252"/>
                </a:lnTo>
                <a:lnTo>
                  <a:pt x="164" y="221"/>
                </a:lnTo>
                <a:lnTo>
                  <a:pt x="163" y="194"/>
                </a:lnTo>
                <a:lnTo>
                  <a:pt x="161" y="169"/>
                </a:lnTo>
                <a:lnTo>
                  <a:pt x="159" y="148"/>
                </a:lnTo>
                <a:lnTo>
                  <a:pt x="155" y="129"/>
                </a:lnTo>
                <a:lnTo>
                  <a:pt x="150" y="113"/>
                </a:lnTo>
                <a:lnTo>
                  <a:pt x="144" y="98"/>
                </a:lnTo>
                <a:lnTo>
                  <a:pt x="141" y="92"/>
                </a:lnTo>
                <a:lnTo>
                  <a:pt x="135" y="86"/>
                </a:lnTo>
                <a:lnTo>
                  <a:pt x="131" y="81"/>
                </a:lnTo>
                <a:lnTo>
                  <a:pt x="126" y="77"/>
                </a:lnTo>
                <a:lnTo>
                  <a:pt x="121" y="73"/>
                </a:lnTo>
                <a:lnTo>
                  <a:pt x="115" y="69"/>
                </a:lnTo>
                <a:lnTo>
                  <a:pt x="102" y="63"/>
                </a:lnTo>
                <a:lnTo>
                  <a:pt x="86" y="58"/>
                </a:lnTo>
                <a:lnTo>
                  <a:pt x="69" y="54"/>
                </a:lnTo>
                <a:lnTo>
                  <a:pt x="49" y="51"/>
                </a:lnTo>
                <a:lnTo>
                  <a:pt x="26" y="50"/>
                </a:lnTo>
                <a:lnTo>
                  <a:pt x="0" y="50"/>
                </a:lnTo>
                <a:lnTo>
                  <a:pt x="0" y="0"/>
                </a:lnTo>
                <a:lnTo>
                  <a:pt x="345" y="0"/>
                </a:lnTo>
                <a:lnTo>
                  <a:pt x="922" y="686"/>
                </a:lnTo>
                <a:lnTo>
                  <a:pt x="922" y="2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1" name="Freeform 12">
            <a:extLst>
              <a:ext uri="{FF2B5EF4-FFF2-40B4-BE49-F238E27FC236}">
                <a16:creationId xmlns:a16="http://schemas.microsoft.com/office/drawing/2014/main" id="{C4E87749-D64C-2547-9F7D-FD3F337B06D0}"/>
              </a:ext>
            </a:extLst>
          </p:cNvPr>
          <p:cNvSpPr>
            <a:spLocks/>
          </p:cNvSpPr>
          <p:nvPr userDrawn="1"/>
        </p:nvSpPr>
        <p:spPr bwMode="auto">
          <a:xfrm>
            <a:off x="3515784" y="1191685"/>
            <a:ext cx="169333" cy="182033"/>
          </a:xfrm>
          <a:custGeom>
            <a:avLst/>
            <a:gdLst>
              <a:gd name="T0" fmla="*/ 25 w 959"/>
              <a:gd name="T1" fmla="*/ 985 h 1035"/>
              <a:gd name="T2" fmla="*/ 86 w 959"/>
              <a:gd name="T3" fmla="*/ 978 h 1035"/>
              <a:gd name="T4" fmla="*/ 120 w 959"/>
              <a:gd name="T5" fmla="*/ 963 h 1035"/>
              <a:gd name="T6" fmla="*/ 136 w 959"/>
              <a:gd name="T7" fmla="*/ 949 h 1035"/>
              <a:gd name="T8" fmla="*/ 150 w 959"/>
              <a:gd name="T9" fmla="*/ 923 h 1035"/>
              <a:gd name="T10" fmla="*/ 161 w 959"/>
              <a:gd name="T11" fmla="*/ 866 h 1035"/>
              <a:gd name="T12" fmla="*/ 163 w 959"/>
              <a:gd name="T13" fmla="*/ 783 h 1035"/>
              <a:gd name="T14" fmla="*/ 163 w 959"/>
              <a:gd name="T15" fmla="*/ 221 h 1035"/>
              <a:gd name="T16" fmla="*/ 158 w 959"/>
              <a:gd name="T17" fmla="*/ 148 h 1035"/>
              <a:gd name="T18" fmla="*/ 143 w 959"/>
              <a:gd name="T19" fmla="*/ 98 h 1035"/>
              <a:gd name="T20" fmla="*/ 131 w 959"/>
              <a:gd name="T21" fmla="*/ 81 h 1035"/>
              <a:gd name="T22" fmla="*/ 114 w 959"/>
              <a:gd name="T23" fmla="*/ 69 h 1035"/>
              <a:gd name="T24" fmla="*/ 68 w 959"/>
              <a:gd name="T25" fmla="*/ 54 h 1035"/>
              <a:gd name="T26" fmla="*/ 0 w 959"/>
              <a:gd name="T27" fmla="*/ 50 h 1035"/>
              <a:gd name="T28" fmla="*/ 902 w 959"/>
              <a:gd name="T29" fmla="*/ 244 h 1035"/>
              <a:gd name="T30" fmla="*/ 843 w 959"/>
              <a:gd name="T31" fmla="*/ 209 h 1035"/>
              <a:gd name="T32" fmla="*/ 824 w 959"/>
              <a:gd name="T33" fmla="*/ 150 h 1035"/>
              <a:gd name="T34" fmla="*/ 803 w 959"/>
              <a:gd name="T35" fmla="*/ 118 h 1035"/>
              <a:gd name="T36" fmla="*/ 770 w 959"/>
              <a:gd name="T37" fmla="*/ 95 h 1035"/>
              <a:gd name="T38" fmla="*/ 719 w 959"/>
              <a:gd name="T39" fmla="*/ 82 h 1035"/>
              <a:gd name="T40" fmla="*/ 643 w 959"/>
              <a:gd name="T41" fmla="*/ 78 h 1035"/>
              <a:gd name="T42" fmla="*/ 474 w 959"/>
              <a:gd name="T43" fmla="*/ 449 h 1035"/>
              <a:gd name="T44" fmla="*/ 532 w 959"/>
              <a:gd name="T45" fmla="*/ 447 h 1035"/>
              <a:gd name="T46" fmla="*/ 597 w 959"/>
              <a:gd name="T47" fmla="*/ 439 h 1035"/>
              <a:gd name="T48" fmla="*/ 634 w 959"/>
              <a:gd name="T49" fmla="*/ 424 h 1035"/>
              <a:gd name="T50" fmla="*/ 649 w 959"/>
              <a:gd name="T51" fmla="*/ 410 h 1035"/>
              <a:gd name="T52" fmla="*/ 662 w 959"/>
              <a:gd name="T53" fmla="*/ 385 h 1035"/>
              <a:gd name="T54" fmla="*/ 673 w 959"/>
              <a:gd name="T55" fmla="*/ 332 h 1035"/>
              <a:gd name="T56" fmla="*/ 725 w 959"/>
              <a:gd name="T57" fmla="*/ 283 h 1035"/>
              <a:gd name="T58" fmla="*/ 675 w 959"/>
              <a:gd name="T59" fmla="*/ 691 h 1035"/>
              <a:gd name="T60" fmla="*/ 671 w 959"/>
              <a:gd name="T61" fmla="*/ 623 h 1035"/>
              <a:gd name="T62" fmla="*/ 656 w 959"/>
              <a:gd name="T63" fmla="*/ 576 h 1035"/>
              <a:gd name="T64" fmla="*/ 644 w 959"/>
              <a:gd name="T65" fmla="*/ 560 h 1035"/>
              <a:gd name="T66" fmla="*/ 628 w 959"/>
              <a:gd name="T67" fmla="*/ 547 h 1035"/>
              <a:gd name="T68" fmla="*/ 578 w 959"/>
              <a:gd name="T69" fmla="*/ 532 h 1035"/>
              <a:gd name="T70" fmla="*/ 505 w 959"/>
              <a:gd name="T71" fmla="*/ 527 h 1035"/>
              <a:gd name="T72" fmla="*/ 379 w 959"/>
              <a:gd name="T73" fmla="*/ 756 h 1035"/>
              <a:gd name="T74" fmla="*/ 380 w 959"/>
              <a:gd name="T75" fmla="*/ 814 h 1035"/>
              <a:gd name="T76" fmla="*/ 389 w 959"/>
              <a:gd name="T77" fmla="*/ 879 h 1035"/>
              <a:gd name="T78" fmla="*/ 405 w 959"/>
              <a:gd name="T79" fmla="*/ 915 h 1035"/>
              <a:gd name="T80" fmla="*/ 418 w 959"/>
              <a:gd name="T81" fmla="*/ 932 h 1035"/>
              <a:gd name="T82" fmla="*/ 444 w 959"/>
              <a:gd name="T83" fmla="*/ 946 h 1035"/>
              <a:gd name="T84" fmla="*/ 497 w 959"/>
              <a:gd name="T85" fmla="*/ 956 h 1035"/>
              <a:gd name="T86" fmla="*/ 700 w 959"/>
              <a:gd name="T87" fmla="*/ 957 h 1035"/>
              <a:gd name="T88" fmla="*/ 753 w 959"/>
              <a:gd name="T89" fmla="*/ 955 h 1035"/>
              <a:gd name="T90" fmla="*/ 813 w 959"/>
              <a:gd name="T91" fmla="*/ 946 h 1035"/>
              <a:gd name="T92" fmla="*/ 852 w 959"/>
              <a:gd name="T93" fmla="*/ 927 h 1035"/>
              <a:gd name="T94" fmla="*/ 876 w 959"/>
              <a:gd name="T95" fmla="*/ 897 h 1035"/>
              <a:gd name="T96" fmla="*/ 891 w 959"/>
              <a:gd name="T97" fmla="*/ 858 h 1035"/>
              <a:gd name="T98" fmla="*/ 959 w 959"/>
              <a:gd name="T99" fmla="*/ 792 h 1035"/>
              <a:gd name="T100" fmla="*/ 0 w 959"/>
              <a:gd name="T101" fmla="*/ 98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9" h="1035">
                <a:moveTo>
                  <a:pt x="0" y="985"/>
                </a:moveTo>
                <a:lnTo>
                  <a:pt x="0" y="985"/>
                </a:lnTo>
                <a:lnTo>
                  <a:pt x="25" y="985"/>
                </a:lnTo>
                <a:lnTo>
                  <a:pt x="48" y="984"/>
                </a:lnTo>
                <a:lnTo>
                  <a:pt x="68" y="982"/>
                </a:lnTo>
                <a:lnTo>
                  <a:pt x="86" y="978"/>
                </a:lnTo>
                <a:lnTo>
                  <a:pt x="101" y="973"/>
                </a:lnTo>
                <a:lnTo>
                  <a:pt x="114" y="966"/>
                </a:lnTo>
                <a:lnTo>
                  <a:pt x="120" y="963"/>
                </a:lnTo>
                <a:lnTo>
                  <a:pt x="126" y="958"/>
                </a:lnTo>
                <a:lnTo>
                  <a:pt x="131" y="954"/>
                </a:lnTo>
                <a:lnTo>
                  <a:pt x="136" y="949"/>
                </a:lnTo>
                <a:lnTo>
                  <a:pt x="140" y="943"/>
                </a:lnTo>
                <a:lnTo>
                  <a:pt x="143" y="937"/>
                </a:lnTo>
                <a:lnTo>
                  <a:pt x="150" y="923"/>
                </a:lnTo>
                <a:lnTo>
                  <a:pt x="154" y="906"/>
                </a:lnTo>
                <a:lnTo>
                  <a:pt x="158" y="888"/>
                </a:lnTo>
                <a:lnTo>
                  <a:pt x="161" y="866"/>
                </a:lnTo>
                <a:lnTo>
                  <a:pt x="162" y="842"/>
                </a:lnTo>
                <a:lnTo>
                  <a:pt x="163" y="814"/>
                </a:lnTo>
                <a:lnTo>
                  <a:pt x="163" y="783"/>
                </a:lnTo>
                <a:lnTo>
                  <a:pt x="163" y="252"/>
                </a:lnTo>
                <a:lnTo>
                  <a:pt x="163" y="252"/>
                </a:lnTo>
                <a:lnTo>
                  <a:pt x="163" y="221"/>
                </a:lnTo>
                <a:lnTo>
                  <a:pt x="162" y="194"/>
                </a:lnTo>
                <a:lnTo>
                  <a:pt x="161" y="169"/>
                </a:lnTo>
                <a:lnTo>
                  <a:pt x="158" y="148"/>
                </a:lnTo>
                <a:lnTo>
                  <a:pt x="154" y="129"/>
                </a:lnTo>
                <a:lnTo>
                  <a:pt x="150" y="113"/>
                </a:lnTo>
                <a:lnTo>
                  <a:pt x="143" y="98"/>
                </a:lnTo>
                <a:lnTo>
                  <a:pt x="140" y="92"/>
                </a:lnTo>
                <a:lnTo>
                  <a:pt x="136" y="86"/>
                </a:lnTo>
                <a:lnTo>
                  <a:pt x="131" y="81"/>
                </a:lnTo>
                <a:lnTo>
                  <a:pt x="126" y="77"/>
                </a:lnTo>
                <a:lnTo>
                  <a:pt x="120" y="73"/>
                </a:lnTo>
                <a:lnTo>
                  <a:pt x="114" y="69"/>
                </a:lnTo>
                <a:lnTo>
                  <a:pt x="101" y="63"/>
                </a:lnTo>
                <a:lnTo>
                  <a:pt x="86" y="58"/>
                </a:lnTo>
                <a:lnTo>
                  <a:pt x="68" y="54"/>
                </a:lnTo>
                <a:lnTo>
                  <a:pt x="48" y="51"/>
                </a:lnTo>
                <a:lnTo>
                  <a:pt x="25" y="50"/>
                </a:lnTo>
                <a:lnTo>
                  <a:pt x="0" y="50"/>
                </a:lnTo>
                <a:lnTo>
                  <a:pt x="0" y="0"/>
                </a:lnTo>
                <a:lnTo>
                  <a:pt x="888" y="0"/>
                </a:lnTo>
                <a:lnTo>
                  <a:pt x="902" y="244"/>
                </a:lnTo>
                <a:lnTo>
                  <a:pt x="852" y="244"/>
                </a:lnTo>
                <a:lnTo>
                  <a:pt x="843" y="209"/>
                </a:lnTo>
                <a:lnTo>
                  <a:pt x="843" y="209"/>
                </a:lnTo>
                <a:lnTo>
                  <a:pt x="834" y="177"/>
                </a:lnTo>
                <a:lnTo>
                  <a:pt x="830" y="163"/>
                </a:lnTo>
                <a:lnTo>
                  <a:pt x="824" y="150"/>
                </a:lnTo>
                <a:lnTo>
                  <a:pt x="818" y="138"/>
                </a:lnTo>
                <a:lnTo>
                  <a:pt x="812" y="127"/>
                </a:lnTo>
                <a:lnTo>
                  <a:pt x="803" y="118"/>
                </a:lnTo>
                <a:lnTo>
                  <a:pt x="794" y="109"/>
                </a:lnTo>
                <a:lnTo>
                  <a:pt x="783" y="101"/>
                </a:lnTo>
                <a:lnTo>
                  <a:pt x="770" y="95"/>
                </a:lnTo>
                <a:lnTo>
                  <a:pt x="755" y="90"/>
                </a:lnTo>
                <a:lnTo>
                  <a:pt x="738" y="85"/>
                </a:lnTo>
                <a:lnTo>
                  <a:pt x="719" y="82"/>
                </a:lnTo>
                <a:lnTo>
                  <a:pt x="696" y="80"/>
                </a:lnTo>
                <a:lnTo>
                  <a:pt x="672" y="78"/>
                </a:lnTo>
                <a:lnTo>
                  <a:pt x="643" y="78"/>
                </a:lnTo>
                <a:lnTo>
                  <a:pt x="379" y="78"/>
                </a:lnTo>
                <a:lnTo>
                  <a:pt x="379" y="449"/>
                </a:lnTo>
                <a:lnTo>
                  <a:pt x="474" y="449"/>
                </a:lnTo>
                <a:lnTo>
                  <a:pt x="474" y="449"/>
                </a:lnTo>
                <a:lnTo>
                  <a:pt x="505" y="448"/>
                </a:lnTo>
                <a:lnTo>
                  <a:pt x="532" y="447"/>
                </a:lnTo>
                <a:lnTo>
                  <a:pt x="557" y="446"/>
                </a:lnTo>
                <a:lnTo>
                  <a:pt x="578" y="443"/>
                </a:lnTo>
                <a:lnTo>
                  <a:pt x="597" y="439"/>
                </a:lnTo>
                <a:lnTo>
                  <a:pt x="613" y="434"/>
                </a:lnTo>
                <a:lnTo>
                  <a:pt x="628" y="428"/>
                </a:lnTo>
                <a:lnTo>
                  <a:pt x="634" y="424"/>
                </a:lnTo>
                <a:lnTo>
                  <a:pt x="639" y="419"/>
                </a:lnTo>
                <a:lnTo>
                  <a:pt x="644" y="415"/>
                </a:lnTo>
                <a:lnTo>
                  <a:pt x="649" y="410"/>
                </a:lnTo>
                <a:lnTo>
                  <a:pt x="653" y="404"/>
                </a:lnTo>
                <a:lnTo>
                  <a:pt x="656" y="398"/>
                </a:lnTo>
                <a:lnTo>
                  <a:pt x="662" y="385"/>
                </a:lnTo>
                <a:lnTo>
                  <a:pt x="667" y="369"/>
                </a:lnTo>
                <a:lnTo>
                  <a:pt x="671" y="352"/>
                </a:lnTo>
                <a:lnTo>
                  <a:pt x="673" y="332"/>
                </a:lnTo>
                <a:lnTo>
                  <a:pt x="674" y="309"/>
                </a:lnTo>
                <a:lnTo>
                  <a:pt x="675" y="283"/>
                </a:lnTo>
                <a:lnTo>
                  <a:pt x="725" y="283"/>
                </a:lnTo>
                <a:lnTo>
                  <a:pt x="725" y="691"/>
                </a:lnTo>
                <a:lnTo>
                  <a:pt x="675" y="691"/>
                </a:lnTo>
                <a:lnTo>
                  <a:pt x="675" y="691"/>
                </a:lnTo>
                <a:lnTo>
                  <a:pt x="674" y="666"/>
                </a:lnTo>
                <a:lnTo>
                  <a:pt x="673" y="643"/>
                </a:lnTo>
                <a:lnTo>
                  <a:pt x="671" y="623"/>
                </a:lnTo>
                <a:lnTo>
                  <a:pt x="667" y="605"/>
                </a:lnTo>
                <a:lnTo>
                  <a:pt x="662" y="589"/>
                </a:lnTo>
                <a:lnTo>
                  <a:pt x="656" y="576"/>
                </a:lnTo>
                <a:lnTo>
                  <a:pt x="653" y="570"/>
                </a:lnTo>
                <a:lnTo>
                  <a:pt x="649" y="565"/>
                </a:lnTo>
                <a:lnTo>
                  <a:pt x="644" y="560"/>
                </a:lnTo>
                <a:lnTo>
                  <a:pt x="639" y="554"/>
                </a:lnTo>
                <a:lnTo>
                  <a:pt x="634" y="550"/>
                </a:lnTo>
                <a:lnTo>
                  <a:pt x="628" y="547"/>
                </a:lnTo>
                <a:lnTo>
                  <a:pt x="613" y="540"/>
                </a:lnTo>
                <a:lnTo>
                  <a:pt x="597" y="536"/>
                </a:lnTo>
                <a:lnTo>
                  <a:pt x="578" y="532"/>
                </a:lnTo>
                <a:lnTo>
                  <a:pt x="557" y="529"/>
                </a:lnTo>
                <a:lnTo>
                  <a:pt x="532" y="528"/>
                </a:lnTo>
                <a:lnTo>
                  <a:pt x="505" y="527"/>
                </a:lnTo>
                <a:lnTo>
                  <a:pt x="474" y="527"/>
                </a:lnTo>
                <a:lnTo>
                  <a:pt x="379" y="527"/>
                </a:lnTo>
                <a:lnTo>
                  <a:pt x="379" y="756"/>
                </a:lnTo>
                <a:lnTo>
                  <a:pt x="379" y="756"/>
                </a:lnTo>
                <a:lnTo>
                  <a:pt x="379" y="787"/>
                </a:lnTo>
                <a:lnTo>
                  <a:pt x="380" y="814"/>
                </a:lnTo>
                <a:lnTo>
                  <a:pt x="382" y="839"/>
                </a:lnTo>
                <a:lnTo>
                  <a:pt x="385" y="860"/>
                </a:lnTo>
                <a:lnTo>
                  <a:pt x="389" y="879"/>
                </a:lnTo>
                <a:lnTo>
                  <a:pt x="394" y="896"/>
                </a:lnTo>
                <a:lnTo>
                  <a:pt x="401" y="909"/>
                </a:lnTo>
                <a:lnTo>
                  <a:pt x="405" y="915"/>
                </a:lnTo>
                <a:lnTo>
                  <a:pt x="409" y="921"/>
                </a:lnTo>
                <a:lnTo>
                  <a:pt x="413" y="927"/>
                </a:lnTo>
                <a:lnTo>
                  <a:pt x="418" y="932"/>
                </a:lnTo>
                <a:lnTo>
                  <a:pt x="424" y="936"/>
                </a:lnTo>
                <a:lnTo>
                  <a:pt x="429" y="939"/>
                </a:lnTo>
                <a:lnTo>
                  <a:pt x="444" y="946"/>
                </a:lnTo>
                <a:lnTo>
                  <a:pt x="459" y="950"/>
                </a:lnTo>
                <a:lnTo>
                  <a:pt x="476" y="954"/>
                </a:lnTo>
                <a:lnTo>
                  <a:pt x="497" y="956"/>
                </a:lnTo>
                <a:lnTo>
                  <a:pt x="519" y="957"/>
                </a:lnTo>
                <a:lnTo>
                  <a:pt x="545" y="957"/>
                </a:lnTo>
                <a:lnTo>
                  <a:pt x="700" y="957"/>
                </a:lnTo>
                <a:lnTo>
                  <a:pt x="700" y="957"/>
                </a:lnTo>
                <a:lnTo>
                  <a:pt x="729" y="957"/>
                </a:lnTo>
                <a:lnTo>
                  <a:pt x="753" y="955"/>
                </a:lnTo>
                <a:lnTo>
                  <a:pt x="776" y="953"/>
                </a:lnTo>
                <a:lnTo>
                  <a:pt x="795" y="950"/>
                </a:lnTo>
                <a:lnTo>
                  <a:pt x="813" y="946"/>
                </a:lnTo>
                <a:lnTo>
                  <a:pt x="827" y="940"/>
                </a:lnTo>
                <a:lnTo>
                  <a:pt x="840" y="934"/>
                </a:lnTo>
                <a:lnTo>
                  <a:pt x="852" y="927"/>
                </a:lnTo>
                <a:lnTo>
                  <a:pt x="861" y="917"/>
                </a:lnTo>
                <a:lnTo>
                  <a:pt x="869" y="908"/>
                </a:lnTo>
                <a:lnTo>
                  <a:pt x="876" y="897"/>
                </a:lnTo>
                <a:lnTo>
                  <a:pt x="882" y="886"/>
                </a:lnTo>
                <a:lnTo>
                  <a:pt x="887" y="872"/>
                </a:lnTo>
                <a:lnTo>
                  <a:pt x="891" y="858"/>
                </a:lnTo>
                <a:lnTo>
                  <a:pt x="901" y="826"/>
                </a:lnTo>
                <a:lnTo>
                  <a:pt x="909" y="792"/>
                </a:lnTo>
                <a:lnTo>
                  <a:pt x="959" y="792"/>
                </a:lnTo>
                <a:lnTo>
                  <a:pt x="946" y="1035"/>
                </a:lnTo>
                <a:lnTo>
                  <a:pt x="0" y="1035"/>
                </a:lnTo>
                <a:lnTo>
                  <a:pt x="0" y="9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2" name="Freeform 13">
            <a:extLst>
              <a:ext uri="{FF2B5EF4-FFF2-40B4-BE49-F238E27FC236}">
                <a16:creationId xmlns:a16="http://schemas.microsoft.com/office/drawing/2014/main" id="{985C0882-23D9-8349-8EFD-8B68F98ECE6E}"/>
              </a:ext>
            </a:extLst>
          </p:cNvPr>
          <p:cNvSpPr>
            <a:spLocks/>
          </p:cNvSpPr>
          <p:nvPr userDrawn="1"/>
        </p:nvSpPr>
        <p:spPr bwMode="auto">
          <a:xfrm>
            <a:off x="3731684" y="1191684"/>
            <a:ext cx="203200" cy="188384"/>
          </a:xfrm>
          <a:custGeom>
            <a:avLst/>
            <a:gdLst>
              <a:gd name="T0" fmla="*/ 1159 w 1159"/>
              <a:gd name="T1" fmla="*/ 50 h 1065"/>
              <a:gd name="T2" fmla="*/ 1091 w 1159"/>
              <a:gd name="T3" fmla="*/ 54 h 1065"/>
              <a:gd name="T4" fmla="*/ 1039 w 1159"/>
              <a:gd name="T5" fmla="*/ 73 h 1065"/>
              <a:gd name="T6" fmla="*/ 1019 w 1159"/>
              <a:gd name="T7" fmla="*/ 92 h 1065"/>
              <a:gd name="T8" fmla="*/ 1001 w 1159"/>
              <a:gd name="T9" fmla="*/ 148 h 1065"/>
              <a:gd name="T10" fmla="*/ 996 w 1159"/>
              <a:gd name="T11" fmla="*/ 252 h 1065"/>
              <a:gd name="T12" fmla="*/ 994 w 1159"/>
              <a:gd name="T13" fmla="*/ 700 h 1065"/>
              <a:gd name="T14" fmla="*/ 976 w 1159"/>
              <a:gd name="T15" fmla="*/ 790 h 1065"/>
              <a:gd name="T16" fmla="*/ 944 w 1159"/>
              <a:gd name="T17" fmla="*/ 866 h 1065"/>
              <a:gd name="T18" fmla="*/ 899 w 1159"/>
              <a:gd name="T19" fmla="*/ 932 h 1065"/>
              <a:gd name="T20" fmla="*/ 843 w 1159"/>
              <a:gd name="T21" fmla="*/ 984 h 1065"/>
              <a:gd name="T22" fmla="*/ 777 w 1159"/>
              <a:gd name="T23" fmla="*/ 1023 h 1065"/>
              <a:gd name="T24" fmla="*/ 702 w 1159"/>
              <a:gd name="T25" fmla="*/ 1049 h 1065"/>
              <a:gd name="T26" fmla="*/ 621 w 1159"/>
              <a:gd name="T27" fmla="*/ 1063 h 1065"/>
              <a:gd name="T28" fmla="*/ 558 w 1159"/>
              <a:gd name="T29" fmla="*/ 1065 h 1065"/>
              <a:gd name="T30" fmla="*/ 476 w 1159"/>
              <a:gd name="T31" fmla="*/ 1054 h 1065"/>
              <a:gd name="T32" fmla="*/ 399 w 1159"/>
              <a:gd name="T33" fmla="*/ 1031 h 1065"/>
              <a:gd name="T34" fmla="*/ 331 w 1159"/>
              <a:gd name="T35" fmla="*/ 995 h 1065"/>
              <a:gd name="T36" fmla="*/ 273 w 1159"/>
              <a:gd name="T37" fmla="*/ 946 h 1065"/>
              <a:gd name="T38" fmla="*/ 226 w 1159"/>
              <a:gd name="T39" fmla="*/ 884 h 1065"/>
              <a:gd name="T40" fmla="*/ 191 w 1159"/>
              <a:gd name="T41" fmla="*/ 810 h 1065"/>
              <a:gd name="T42" fmla="*/ 170 w 1159"/>
              <a:gd name="T43" fmla="*/ 723 h 1065"/>
              <a:gd name="T44" fmla="*/ 165 w 1159"/>
              <a:gd name="T45" fmla="*/ 252 h 1065"/>
              <a:gd name="T46" fmla="*/ 162 w 1159"/>
              <a:gd name="T47" fmla="*/ 169 h 1065"/>
              <a:gd name="T48" fmla="*/ 145 w 1159"/>
              <a:gd name="T49" fmla="*/ 98 h 1065"/>
              <a:gd name="T50" fmla="*/ 126 w 1159"/>
              <a:gd name="T51" fmla="*/ 77 h 1065"/>
              <a:gd name="T52" fmla="*/ 87 w 1159"/>
              <a:gd name="T53" fmla="*/ 58 h 1065"/>
              <a:gd name="T54" fmla="*/ 0 w 1159"/>
              <a:gd name="T55" fmla="*/ 50 h 1065"/>
              <a:gd name="T56" fmla="*/ 547 w 1159"/>
              <a:gd name="T57" fmla="*/ 50 h 1065"/>
              <a:gd name="T58" fmla="*/ 460 w 1159"/>
              <a:gd name="T59" fmla="*/ 58 h 1065"/>
              <a:gd name="T60" fmla="*/ 419 w 1159"/>
              <a:gd name="T61" fmla="*/ 77 h 1065"/>
              <a:gd name="T62" fmla="*/ 402 w 1159"/>
              <a:gd name="T63" fmla="*/ 98 h 1065"/>
              <a:gd name="T64" fmla="*/ 384 w 1159"/>
              <a:gd name="T65" fmla="*/ 169 h 1065"/>
              <a:gd name="T66" fmla="*/ 381 w 1159"/>
              <a:gd name="T67" fmla="*/ 631 h 1065"/>
              <a:gd name="T68" fmla="*/ 384 w 1159"/>
              <a:gd name="T69" fmla="*/ 691 h 1065"/>
              <a:gd name="T70" fmla="*/ 397 w 1159"/>
              <a:gd name="T71" fmla="*/ 761 h 1065"/>
              <a:gd name="T72" fmla="*/ 420 w 1159"/>
              <a:gd name="T73" fmla="*/ 819 h 1065"/>
              <a:gd name="T74" fmla="*/ 451 w 1159"/>
              <a:gd name="T75" fmla="*/ 867 h 1065"/>
              <a:gd name="T76" fmla="*/ 488 w 1159"/>
              <a:gd name="T77" fmla="*/ 905 h 1065"/>
              <a:gd name="T78" fmla="*/ 532 w 1159"/>
              <a:gd name="T79" fmla="*/ 933 h 1065"/>
              <a:gd name="T80" fmla="*/ 581 w 1159"/>
              <a:gd name="T81" fmla="*/ 950 h 1065"/>
              <a:gd name="T82" fmla="*/ 635 w 1159"/>
              <a:gd name="T83" fmla="*/ 957 h 1065"/>
              <a:gd name="T84" fmla="*/ 676 w 1159"/>
              <a:gd name="T85" fmla="*/ 956 h 1065"/>
              <a:gd name="T86" fmla="*/ 727 w 1159"/>
              <a:gd name="T87" fmla="*/ 947 h 1065"/>
              <a:gd name="T88" fmla="*/ 773 w 1159"/>
              <a:gd name="T89" fmla="*/ 927 h 1065"/>
              <a:gd name="T90" fmla="*/ 814 w 1159"/>
              <a:gd name="T91" fmla="*/ 897 h 1065"/>
              <a:gd name="T92" fmla="*/ 847 w 1159"/>
              <a:gd name="T93" fmla="*/ 857 h 1065"/>
              <a:gd name="T94" fmla="*/ 873 w 1159"/>
              <a:gd name="T95" fmla="*/ 806 h 1065"/>
              <a:gd name="T96" fmla="*/ 891 w 1159"/>
              <a:gd name="T97" fmla="*/ 745 h 1065"/>
              <a:gd name="T98" fmla="*/ 901 w 1159"/>
              <a:gd name="T99" fmla="*/ 672 h 1065"/>
              <a:gd name="T100" fmla="*/ 903 w 1159"/>
              <a:gd name="T101" fmla="*/ 252 h 1065"/>
              <a:gd name="T102" fmla="*/ 896 w 1159"/>
              <a:gd name="T103" fmla="*/ 148 h 1065"/>
              <a:gd name="T104" fmla="*/ 878 w 1159"/>
              <a:gd name="T105" fmla="*/ 92 h 1065"/>
              <a:gd name="T106" fmla="*/ 859 w 1159"/>
              <a:gd name="T107" fmla="*/ 73 h 1065"/>
              <a:gd name="T108" fmla="*/ 805 w 1159"/>
              <a:gd name="T109" fmla="*/ 54 h 1065"/>
              <a:gd name="T110" fmla="*/ 737 w 1159"/>
              <a:gd name="T111" fmla="*/ 50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59" h="1065">
                <a:moveTo>
                  <a:pt x="737" y="50"/>
                </a:moveTo>
                <a:lnTo>
                  <a:pt x="737" y="0"/>
                </a:lnTo>
                <a:lnTo>
                  <a:pt x="1159" y="0"/>
                </a:lnTo>
                <a:lnTo>
                  <a:pt x="1159" y="50"/>
                </a:lnTo>
                <a:lnTo>
                  <a:pt x="1159" y="50"/>
                </a:lnTo>
                <a:lnTo>
                  <a:pt x="1134" y="50"/>
                </a:lnTo>
                <a:lnTo>
                  <a:pt x="1111" y="51"/>
                </a:lnTo>
                <a:lnTo>
                  <a:pt x="1091" y="54"/>
                </a:lnTo>
                <a:lnTo>
                  <a:pt x="1073" y="58"/>
                </a:lnTo>
                <a:lnTo>
                  <a:pt x="1058" y="63"/>
                </a:lnTo>
                <a:lnTo>
                  <a:pt x="1045" y="69"/>
                </a:lnTo>
                <a:lnTo>
                  <a:pt x="1039" y="73"/>
                </a:lnTo>
                <a:lnTo>
                  <a:pt x="1033" y="77"/>
                </a:lnTo>
                <a:lnTo>
                  <a:pt x="1028" y="81"/>
                </a:lnTo>
                <a:lnTo>
                  <a:pt x="1023" y="86"/>
                </a:lnTo>
                <a:lnTo>
                  <a:pt x="1019" y="92"/>
                </a:lnTo>
                <a:lnTo>
                  <a:pt x="1016" y="98"/>
                </a:lnTo>
                <a:lnTo>
                  <a:pt x="1009" y="113"/>
                </a:lnTo>
                <a:lnTo>
                  <a:pt x="1005" y="129"/>
                </a:lnTo>
                <a:lnTo>
                  <a:pt x="1001" y="148"/>
                </a:lnTo>
                <a:lnTo>
                  <a:pt x="998" y="169"/>
                </a:lnTo>
                <a:lnTo>
                  <a:pt x="997" y="194"/>
                </a:lnTo>
                <a:lnTo>
                  <a:pt x="996" y="221"/>
                </a:lnTo>
                <a:lnTo>
                  <a:pt x="996" y="252"/>
                </a:lnTo>
                <a:lnTo>
                  <a:pt x="996" y="651"/>
                </a:lnTo>
                <a:lnTo>
                  <a:pt x="996" y="651"/>
                </a:lnTo>
                <a:lnTo>
                  <a:pt x="995" y="675"/>
                </a:lnTo>
                <a:lnTo>
                  <a:pt x="994" y="700"/>
                </a:lnTo>
                <a:lnTo>
                  <a:pt x="990" y="723"/>
                </a:lnTo>
                <a:lnTo>
                  <a:pt x="986" y="746"/>
                </a:lnTo>
                <a:lnTo>
                  <a:pt x="982" y="768"/>
                </a:lnTo>
                <a:lnTo>
                  <a:pt x="976" y="790"/>
                </a:lnTo>
                <a:lnTo>
                  <a:pt x="970" y="810"/>
                </a:lnTo>
                <a:lnTo>
                  <a:pt x="962" y="829"/>
                </a:lnTo>
                <a:lnTo>
                  <a:pt x="954" y="849"/>
                </a:lnTo>
                <a:lnTo>
                  <a:pt x="944" y="866"/>
                </a:lnTo>
                <a:lnTo>
                  <a:pt x="934" y="884"/>
                </a:lnTo>
                <a:lnTo>
                  <a:pt x="924" y="901"/>
                </a:lnTo>
                <a:lnTo>
                  <a:pt x="912" y="916"/>
                </a:lnTo>
                <a:lnTo>
                  <a:pt x="899" y="932"/>
                </a:lnTo>
                <a:lnTo>
                  <a:pt x="886" y="946"/>
                </a:lnTo>
                <a:lnTo>
                  <a:pt x="873" y="959"/>
                </a:lnTo>
                <a:lnTo>
                  <a:pt x="859" y="972"/>
                </a:lnTo>
                <a:lnTo>
                  <a:pt x="843" y="984"/>
                </a:lnTo>
                <a:lnTo>
                  <a:pt x="828" y="995"/>
                </a:lnTo>
                <a:lnTo>
                  <a:pt x="812" y="1005"/>
                </a:lnTo>
                <a:lnTo>
                  <a:pt x="794" y="1015"/>
                </a:lnTo>
                <a:lnTo>
                  <a:pt x="777" y="1023"/>
                </a:lnTo>
                <a:lnTo>
                  <a:pt x="759" y="1031"/>
                </a:lnTo>
                <a:lnTo>
                  <a:pt x="741" y="1038"/>
                </a:lnTo>
                <a:lnTo>
                  <a:pt x="722" y="1044"/>
                </a:lnTo>
                <a:lnTo>
                  <a:pt x="702" y="1049"/>
                </a:lnTo>
                <a:lnTo>
                  <a:pt x="683" y="1054"/>
                </a:lnTo>
                <a:lnTo>
                  <a:pt x="662" y="1057"/>
                </a:lnTo>
                <a:lnTo>
                  <a:pt x="643" y="1061"/>
                </a:lnTo>
                <a:lnTo>
                  <a:pt x="621" y="1063"/>
                </a:lnTo>
                <a:lnTo>
                  <a:pt x="601" y="1065"/>
                </a:lnTo>
                <a:lnTo>
                  <a:pt x="579" y="1065"/>
                </a:lnTo>
                <a:lnTo>
                  <a:pt x="579" y="1065"/>
                </a:lnTo>
                <a:lnTo>
                  <a:pt x="558" y="1065"/>
                </a:lnTo>
                <a:lnTo>
                  <a:pt x="538" y="1063"/>
                </a:lnTo>
                <a:lnTo>
                  <a:pt x="516" y="1061"/>
                </a:lnTo>
                <a:lnTo>
                  <a:pt x="496" y="1057"/>
                </a:lnTo>
                <a:lnTo>
                  <a:pt x="476" y="1054"/>
                </a:lnTo>
                <a:lnTo>
                  <a:pt x="456" y="1049"/>
                </a:lnTo>
                <a:lnTo>
                  <a:pt x="437" y="1044"/>
                </a:lnTo>
                <a:lnTo>
                  <a:pt x="418" y="1038"/>
                </a:lnTo>
                <a:lnTo>
                  <a:pt x="399" y="1031"/>
                </a:lnTo>
                <a:lnTo>
                  <a:pt x="382" y="1023"/>
                </a:lnTo>
                <a:lnTo>
                  <a:pt x="365" y="1015"/>
                </a:lnTo>
                <a:lnTo>
                  <a:pt x="347" y="1005"/>
                </a:lnTo>
                <a:lnTo>
                  <a:pt x="331" y="995"/>
                </a:lnTo>
                <a:lnTo>
                  <a:pt x="316" y="984"/>
                </a:lnTo>
                <a:lnTo>
                  <a:pt x="301" y="972"/>
                </a:lnTo>
                <a:lnTo>
                  <a:pt x="286" y="959"/>
                </a:lnTo>
                <a:lnTo>
                  <a:pt x="273" y="946"/>
                </a:lnTo>
                <a:lnTo>
                  <a:pt x="259" y="932"/>
                </a:lnTo>
                <a:lnTo>
                  <a:pt x="247" y="916"/>
                </a:lnTo>
                <a:lnTo>
                  <a:pt x="236" y="901"/>
                </a:lnTo>
                <a:lnTo>
                  <a:pt x="226" y="884"/>
                </a:lnTo>
                <a:lnTo>
                  <a:pt x="215" y="866"/>
                </a:lnTo>
                <a:lnTo>
                  <a:pt x="206" y="849"/>
                </a:lnTo>
                <a:lnTo>
                  <a:pt x="198" y="829"/>
                </a:lnTo>
                <a:lnTo>
                  <a:pt x="191" y="810"/>
                </a:lnTo>
                <a:lnTo>
                  <a:pt x="184" y="790"/>
                </a:lnTo>
                <a:lnTo>
                  <a:pt x="179" y="768"/>
                </a:lnTo>
                <a:lnTo>
                  <a:pt x="174" y="746"/>
                </a:lnTo>
                <a:lnTo>
                  <a:pt x="170" y="723"/>
                </a:lnTo>
                <a:lnTo>
                  <a:pt x="167" y="700"/>
                </a:lnTo>
                <a:lnTo>
                  <a:pt x="166" y="675"/>
                </a:lnTo>
                <a:lnTo>
                  <a:pt x="165" y="651"/>
                </a:lnTo>
                <a:lnTo>
                  <a:pt x="165" y="252"/>
                </a:lnTo>
                <a:lnTo>
                  <a:pt x="165" y="252"/>
                </a:lnTo>
                <a:lnTo>
                  <a:pt x="165" y="221"/>
                </a:lnTo>
                <a:lnTo>
                  <a:pt x="164" y="194"/>
                </a:lnTo>
                <a:lnTo>
                  <a:pt x="162" y="169"/>
                </a:lnTo>
                <a:lnTo>
                  <a:pt x="160" y="148"/>
                </a:lnTo>
                <a:lnTo>
                  <a:pt x="156" y="129"/>
                </a:lnTo>
                <a:lnTo>
                  <a:pt x="151" y="113"/>
                </a:lnTo>
                <a:lnTo>
                  <a:pt x="145" y="98"/>
                </a:lnTo>
                <a:lnTo>
                  <a:pt x="141" y="92"/>
                </a:lnTo>
                <a:lnTo>
                  <a:pt x="137" y="86"/>
                </a:lnTo>
                <a:lnTo>
                  <a:pt x="132" y="81"/>
                </a:lnTo>
                <a:lnTo>
                  <a:pt x="126" y="77"/>
                </a:lnTo>
                <a:lnTo>
                  <a:pt x="121" y="73"/>
                </a:lnTo>
                <a:lnTo>
                  <a:pt x="115" y="69"/>
                </a:lnTo>
                <a:lnTo>
                  <a:pt x="102" y="63"/>
                </a:lnTo>
                <a:lnTo>
                  <a:pt x="87" y="58"/>
                </a:lnTo>
                <a:lnTo>
                  <a:pt x="68" y="54"/>
                </a:lnTo>
                <a:lnTo>
                  <a:pt x="48" y="51"/>
                </a:lnTo>
                <a:lnTo>
                  <a:pt x="25" y="50"/>
                </a:lnTo>
                <a:lnTo>
                  <a:pt x="0" y="50"/>
                </a:lnTo>
                <a:lnTo>
                  <a:pt x="0" y="0"/>
                </a:lnTo>
                <a:lnTo>
                  <a:pt x="547" y="0"/>
                </a:lnTo>
                <a:lnTo>
                  <a:pt x="547" y="50"/>
                </a:lnTo>
                <a:lnTo>
                  <a:pt x="547" y="50"/>
                </a:lnTo>
                <a:lnTo>
                  <a:pt x="521" y="50"/>
                </a:lnTo>
                <a:lnTo>
                  <a:pt x="498" y="51"/>
                </a:lnTo>
                <a:lnTo>
                  <a:pt x="477" y="54"/>
                </a:lnTo>
                <a:lnTo>
                  <a:pt x="460" y="58"/>
                </a:lnTo>
                <a:lnTo>
                  <a:pt x="444" y="63"/>
                </a:lnTo>
                <a:lnTo>
                  <a:pt x="430" y="69"/>
                </a:lnTo>
                <a:lnTo>
                  <a:pt x="425" y="73"/>
                </a:lnTo>
                <a:lnTo>
                  <a:pt x="419" y="77"/>
                </a:lnTo>
                <a:lnTo>
                  <a:pt x="414" y="81"/>
                </a:lnTo>
                <a:lnTo>
                  <a:pt x="410" y="86"/>
                </a:lnTo>
                <a:lnTo>
                  <a:pt x="406" y="92"/>
                </a:lnTo>
                <a:lnTo>
                  <a:pt x="402" y="98"/>
                </a:lnTo>
                <a:lnTo>
                  <a:pt x="395" y="113"/>
                </a:lnTo>
                <a:lnTo>
                  <a:pt x="390" y="129"/>
                </a:lnTo>
                <a:lnTo>
                  <a:pt x="386" y="148"/>
                </a:lnTo>
                <a:lnTo>
                  <a:pt x="384" y="169"/>
                </a:lnTo>
                <a:lnTo>
                  <a:pt x="382" y="194"/>
                </a:lnTo>
                <a:lnTo>
                  <a:pt x="381" y="221"/>
                </a:lnTo>
                <a:lnTo>
                  <a:pt x="381" y="252"/>
                </a:lnTo>
                <a:lnTo>
                  <a:pt x="381" y="631"/>
                </a:lnTo>
                <a:lnTo>
                  <a:pt x="381" y="631"/>
                </a:lnTo>
                <a:lnTo>
                  <a:pt x="381" y="652"/>
                </a:lnTo>
                <a:lnTo>
                  <a:pt x="382" y="672"/>
                </a:lnTo>
                <a:lnTo>
                  <a:pt x="384" y="691"/>
                </a:lnTo>
                <a:lnTo>
                  <a:pt x="386" y="710"/>
                </a:lnTo>
                <a:lnTo>
                  <a:pt x="389" y="727"/>
                </a:lnTo>
                <a:lnTo>
                  <a:pt x="393" y="745"/>
                </a:lnTo>
                <a:lnTo>
                  <a:pt x="397" y="761"/>
                </a:lnTo>
                <a:lnTo>
                  <a:pt x="403" y="776"/>
                </a:lnTo>
                <a:lnTo>
                  <a:pt x="408" y="792"/>
                </a:lnTo>
                <a:lnTo>
                  <a:pt x="413" y="806"/>
                </a:lnTo>
                <a:lnTo>
                  <a:pt x="420" y="819"/>
                </a:lnTo>
                <a:lnTo>
                  <a:pt x="427" y="833"/>
                </a:lnTo>
                <a:lnTo>
                  <a:pt x="434" y="845"/>
                </a:lnTo>
                <a:lnTo>
                  <a:pt x="442" y="857"/>
                </a:lnTo>
                <a:lnTo>
                  <a:pt x="451" y="867"/>
                </a:lnTo>
                <a:lnTo>
                  <a:pt x="459" y="878"/>
                </a:lnTo>
                <a:lnTo>
                  <a:pt x="468" y="888"/>
                </a:lnTo>
                <a:lnTo>
                  <a:pt x="478" y="897"/>
                </a:lnTo>
                <a:lnTo>
                  <a:pt x="488" y="905"/>
                </a:lnTo>
                <a:lnTo>
                  <a:pt x="499" y="913"/>
                </a:lnTo>
                <a:lnTo>
                  <a:pt x="510" y="920"/>
                </a:lnTo>
                <a:lnTo>
                  <a:pt x="521" y="927"/>
                </a:lnTo>
                <a:lnTo>
                  <a:pt x="532" y="933"/>
                </a:lnTo>
                <a:lnTo>
                  <a:pt x="544" y="938"/>
                </a:lnTo>
                <a:lnTo>
                  <a:pt x="556" y="943"/>
                </a:lnTo>
                <a:lnTo>
                  <a:pt x="569" y="947"/>
                </a:lnTo>
                <a:lnTo>
                  <a:pt x="581" y="950"/>
                </a:lnTo>
                <a:lnTo>
                  <a:pt x="595" y="953"/>
                </a:lnTo>
                <a:lnTo>
                  <a:pt x="608" y="955"/>
                </a:lnTo>
                <a:lnTo>
                  <a:pt x="621" y="956"/>
                </a:lnTo>
                <a:lnTo>
                  <a:pt x="635" y="957"/>
                </a:lnTo>
                <a:lnTo>
                  <a:pt x="649" y="957"/>
                </a:lnTo>
                <a:lnTo>
                  <a:pt x="649" y="957"/>
                </a:lnTo>
                <a:lnTo>
                  <a:pt x="662" y="957"/>
                </a:lnTo>
                <a:lnTo>
                  <a:pt x="676" y="956"/>
                </a:lnTo>
                <a:lnTo>
                  <a:pt x="689" y="955"/>
                </a:lnTo>
                <a:lnTo>
                  <a:pt x="702" y="953"/>
                </a:lnTo>
                <a:lnTo>
                  <a:pt x="714" y="950"/>
                </a:lnTo>
                <a:lnTo>
                  <a:pt x="727" y="947"/>
                </a:lnTo>
                <a:lnTo>
                  <a:pt x="739" y="943"/>
                </a:lnTo>
                <a:lnTo>
                  <a:pt x="751" y="938"/>
                </a:lnTo>
                <a:lnTo>
                  <a:pt x="762" y="933"/>
                </a:lnTo>
                <a:lnTo>
                  <a:pt x="773" y="927"/>
                </a:lnTo>
                <a:lnTo>
                  <a:pt x="784" y="920"/>
                </a:lnTo>
                <a:lnTo>
                  <a:pt x="794" y="913"/>
                </a:lnTo>
                <a:lnTo>
                  <a:pt x="803" y="905"/>
                </a:lnTo>
                <a:lnTo>
                  <a:pt x="814" y="897"/>
                </a:lnTo>
                <a:lnTo>
                  <a:pt x="823" y="888"/>
                </a:lnTo>
                <a:lnTo>
                  <a:pt x="831" y="878"/>
                </a:lnTo>
                <a:lnTo>
                  <a:pt x="839" y="867"/>
                </a:lnTo>
                <a:lnTo>
                  <a:pt x="847" y="857"/>
                </a:lnTo>
                <a:lnTo>
                  <a:pt x="854" y="845"/>
                </a:lnTo>
                <a:lnTo>
                  <a:pt x="861" y="833"/>
                </a:lnTo>
                <a:lnTo>
                  <a:pt x="868" y="819"/>
                </a:lnTo>
                <a:lnTo>
                  <a:pt x="873" y="806"/>
                </a:lnTo>
                <a:lnTo>
                  <a:pt x="879" y="792"/>
                </a:lnTo>
                <a:lnTo>
                  <a:pt x="883" y="776"/>
                </a:lnTo>
                <a:lnTo>
                  <a:pt x="887" y="761"/>
                </a:lnTo>
                <a:lnTo>
                  <a:pt x="891" y="745"/>
                </a:lnTo>
                <a:lnTo>
                  <a:pt x="894" y="727"/>
                </a:lnTo>
                <a:lnTo>
                  <a:pt x="897" y="710"/>
                </a:lnTo>
                <a:lnTo>
                  <a:pt x="899" y="691"/>
                </a:lnTo>
                <a:lnTo>
                  <a:pt x="901" y="672"/>
                </a:lnTo>
                <a:lnTo>
                  <a:pt x="902" y="652"/>
                </a:lnTo>
                <a:lnTo>
                  <a:pt x="903" y="631"/>
                </a:lnTo>
                <a:lnTo>
                  <a:pt x="903" y="252"/>
                </a:lnTo>
                <a:lnTo>
                  <a:pt x="903" y="252"/>
                </a:lnTo>
                <a:lnTo>
                  <a:pt x="902" y="221"/>
                </a:lnTo>
                <a:lnTo>
                  <a:pt x="901" y="194"/>
                </a:lnTo>
                <a:lnTo>
                  <a:pt x="899" y="169"/>
                </a:lnTo>
                <a:lnTo>
                  <a:pt x="896" y="148"/>
                </a:lnTo>
                <a:lnTo>
                  <a:pt x="893" y="129"/>
                </a:lnTo>
                <a:lnTo>
                  <a:pt x="888" y="113"/>
                </a:lnTo>
                <a:lnTo>
                  <a:pt x="881" y="98"/>
                </a:lnTo>
                <a:lnTo>
                  <a:pt x="878" y="92"/>
                </a:lnTo>
                <a:lnTo>
                  <a:pt x="874" y="86"/>
                </a:lnTo>
                <a:lnTo>
                  <a:pt x="869" y="81"/>
                </a:lnTo>
                <a:lnTo>
                  <a:pt x="864" y="77"/>
                </a:lnTo>
                <a:lnTo>
                  <a:pt x="859" y="73"/>
                </a:lnTo>
                <a:lnTo>
                  <a:pt x="852" y="69"/>
                </a:lnTo>
                <a:lnTo>
                  <a:pt x="839" y="63"/>
                </a:lnTo>
                <a:lnTo>
                  <a:pt x="824" y="58"/>
                </a:lnTo>
                <a:lnTo>
                  <a:pt x="805" y="54"/>
                </a:lnTo>
                <a:lnTo>
                  <a:pt x="785" y="51"/>
                </a:lnTo>
                <a:lnTo>
                  <a:pt x="762" y="50"/>
                </a:lnTo>
                <a:lnTo>
                  <a:pt x="737" y="50"/>
                </a:lnTo>
                <a:lnTo>
                  <a:pt x="737" y="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3" name="Freeform 14">
            <a:extLst>
              <a:ext uri="{FF2B5EF4-FFF2-40B4-BE49-F238E27FC236}">
                <a16:creationId xmlns:a16="http://schemas.microsoft.com/office/drawing/2014/main" id="{06E49BB8-6ACF-B54E-8E60-142D9EF181D5}"/>
              </a:ext>
            </a:extLst>
          </p:cNvPr>
          <p:cNvSpPr>
            <a:spLocks/>
          </p:cNvSpPr>
          <p:nvPr userDrawn="1"/>
        </p:nvSpPr>
        <p:spPr bwMode="auto">
          <a:xfrm>
            <a:off x="3949701" y="1191684"/>
            <a:ext cx="213784" cy="188384"/>
          </a:xfrm>
          <a:custGeom>
            <a:avLst/>
            <a:gdLst>
              <a:gd name="T0" fmla="*/ 623 w 1210"/>
              <a:gd name="T1" fmla="*/ 1065 h 1065"/>
              <a:gd name="T2" fmla="*/ 211 w 1210"/>
              <a:gd name="T3" fmla="*/ 202 h 1065"/>
              <a:gd name="T4" fmla="*/ 193 w 1210"/>
              <a:gd name="T5" fmla="*/ 163 h 1065"/>
              <a:gd name="T6" fmla="*/ 177 w 1210"/>
              <a:gd name="T7" fmla="*/ 131 h 1065"/>
              <a:gd name="T8" fmla="*/ 159 w 1210"/>
              <a:gd name="T9" fmla="*/ 105 h 1065"/>
              <a:gd name="T10" fmla="*/ 139 w 1210"/>
              <a:gd name="T11" fmla="*/ 84 h 1065"/>
              <a:gd name="T12" fmla="*/ 114 w 1210"/>
              <a:gd name="T13" fmla="*/ 69 h 1065"/>
              <a:gd name="T14" fmla="*/ 85 w 1210"/>
              <a:gd name="T15" fmla="*/ 59 h 1065"/>
              <a:gd name="T16" fmla="*/ 47 w 1210"/>
              <a:gd name="T17" fmla="*/ 52 h 1065"/>
              <a:gd name="T18" fmla="*/ 0 w 1210"/>
              <a:gd name="T19" fmla="*/ 50 h 1065"/>
              <a:gd name="T20" fmla="*/ 566 w 1210"/>
              <a:gd name="T21" fmla="*/ 0 h 1065"/>
              <a:gd name="T22" fmla="*/ 566 w 1210"/>
              <a:gd name="T23" fmla="*/ 50 h 1065"/>
              <a:gd name="T24" fmla="*/ 515 w 1210"/>
              <a:gd name="T25" fmla="*/ 52 h 1065"/>
              <a:gd name="T26" fmla="*/ 476 w 1210"/>
              <a:gd name="T27" fmla="*/ 58 h 1065"/>
              <a:gd name="T28" fmla="*/ 448 w 1210"/>
              <a:gd name="T29" fmla="*/ 68 h 1065"/>
              <a:gd name="T30" fmla="*/ 429 w 1210"/>
              <a:gd name="T31" fmla="*/ 81 h 1065"/>
              <a:gd name="T32" fmla="*/ 420 w 1210"/>
              <a:gd name="T33" fmla="*/ 99 h 1065"/>
              <a:gd name="T34" fmla="*/ 419 w 1210"/>
              <a:gd name="T35" fmla="*/ 122 h 1065"/>
              <a:gd name="T36" fmla="*/ 424 w 1210"/>
              <a:gd name="T37" fmla="*/ 150 h 1065"/>
              <a:gd name="T38" fmla="*/ 436 w 1210"/>
              <a:gd name="T39" fmla="*/ 181 h 1065"/>
              <a:gd name="T40" fmla="*/ 921 w 1210"/>
              <a:gd name="T41" fmla="*/ 181 h 1065"/>
              <a:gd name="T42" fmla="*/ 928 w 1210"/>
              <a:gd name="T43" fmla="*/ 165 h 1065"/>
              <a:gd name="T44" fmla="*/ 936 w 1210"/>
              <a:gd name="T45" fmla="*/ 134 h 1065"/>
              <a:gd name="T46" fmla="*/ 938 w 1210"/>
              <a:gd name="T47" fmla="*/ 110 h 1065"/>
              <a:gd name="T48" fmla="*/ 931 w 1210"/>
              <a:gd name="T49" fmla="*/ 89 h 1065"/>
              <a:gd name="T50" fmla="*/ 917 w 1210"/>
              <a:gd name="T51" fmla="*/ 74 h 1065"/>
              <a:gd name="T52" fmla="*/ 894 w 1210"/>
              <a:gd name="T53" fmla="*/ 62 h 1065"/>
              <a:gd name="T54" fmla="*/ 861 w 1210"/>
              <a:gd name="T55" fmla="*/ 54 h 1065"/>
              <a:gd name="T56" fmla="*/ 817 w 1210"/>
              <a:gd name="T57" fmla="*/ 50 h 1065"/>
              <a:gd name="T58" fmla="*/ 792 w 1210"/>
              <a:gd name="T59" fmla="*/ 0 h 1065"/>
              <a:gd name="T60" fmla="*/ 1210 w 1210"/>
              <a:gd name="T61" fmla="*/ 50 h 1065"/>
              <a:gd name="T62" fmla="*/ 1188 w 1210"/>
              <a:gd name="T63" fmla="*/ 50 h 1065"/>
              <a:gd name="T64" fmla="*/ 1150 w 1210"/>
              <a:gd name="T65" fmla="*/ 53 h 1065"/>
              <a:gd name="T66" fmla="*/ 1119 w 1210"/>
              <a:gd name="T67" fmla="*/ 61 h 1065"/>
              <a:gd name="T68" fmla="*/ 1091 w 1210"/>
              <a:gd name="T69" fmla="*/ 73 h 1065"/>
              <a:gd name="T70" fmla="*/ 1067 w 1210"/>
              <a:gd name="T71" fmla="*/ 89 h 1065"/>
              <a:gd name="T72" fmla="*/ 1046 w 1210"/>
              <a:gd name="T73" fmla="*/ 113 h 1065"/>
              <a:gd name="T74" fmla="*/ 1026 w 1210"/>
              <a:gd name="T75" fmla="*/ 142 h 1065"/>
              <a:gd name="T76" fmla="*/ 1007 w 1210"/>
              <a:gd name="T77" fmla="*/ 180 h 1065"/>
              <a:gd name="T78" fmla="*/ 997 w 1210"/>
              <a:gd name="T79" fmla="*/ 20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0" h="1065">
                <a:moveTo>
                  <a:pt x="997" y="202"/>
                </a:moveTo>
                <a:lnTo>
                  <a:pt x="623" y="1065"/>
                </a:lnTo>
                <a:lnTo>
                  <a:pt x="587" y="1065"/>
                </a:lnTo>
                <a:lnTo>
                  <a:pt x="211" y="202"/>
                </a:lnTo>
                <a:lnTo>
                  <a:pt x="211" y="202"/>
                </a:lnTo>
                <a:lnTo>
                  <a:pt x="193" y="163"/>
                </a:lnTo>
                <a:lnTo>
                  <a:pt x="185" y="146"/>
                </a:lnTo>
                <a:lnTo>
                  <a:pt x="177" y="131"/>
                </a:lnTo>
                <a:lnTo>
                  <a:pt x="169" y="117"/>
                </a:lnTo>
                <a:lnTo>
                  <a:pt x="159" y="105"/>
                </a:lnTo>
                <a:lnTo>
                  <a:pt x="149" y="93"/>
                </a:lnTo>
                <a:lnTo>
                  <a:pt x="139" y="84"/>
                </a:lnTo>
                <a:lnTo>
                  <a:pt x="128" y="76"/>
                </a:lnTo>
                <a:lnTo>
                  <a:pt x="114" y="69"/>
                </a:lnTo>
                <a:lnTo>
                  <a:pt x="100" y="63"/>
                </a:lnTo>
                <a:lnTo>
                  <a:pt x="85" y="59"/>
                </a:lnTo>
                <a:lnTo>
                  <a:pt x="66" y="54"/>
                </a:lnTo>
                <a:lnTo>
                  <a:pt x="47" y="52"/>
                </a:lnTo>
                <a:lnTo>
                  <a:pt x="24" y="50"/>
                </a:lnTo>
                <a:lnTo>
                  <a:pt x="0" y="50"/>
                </a:lnTo>
                <a:lnTo>
                  <a:pt x="0" y="0"/>
                </a:lnTo>
                <a:lnTo>
                  <a:pt x="566" y="0"/>
                </a:lnTo>
                <a:lnTo>
                  <a:pt x="566" y="50"/>
                </a:lnTo>
                <a:lnTo>
                  <a:pt x="566" y="50"/>
                </a:lnTo>
                <a:lnTo>
                  <a:pt x="539" y="50"/>
                </a:lnTo>
                <a:lnTo>
                  <a:pt x="515" y="52"/>
                </a:lnTo>
                <a:lnTo>
                  <a:pt x="494" y="54"/>
                </a:lnTo>
                <a:lnTo>
                  <a:pt x="476" y="58"/>
                </a:lnTo>
                <a:lnTo>
                  <a:pt x="461" y="63"/>
                </a:lnTo>
                <a:lnTo>
                  <a:pt x="448" y="68"/>
                </a:lnTo>
                <a:lnTo>
                  <a:pt x="438" y="74"/>
                </a:lnTo>
                <a:lnTo>
                  <a:pt x="429" y="81"/>
                </a:lnTo>
                <a:lnTo>
                  <a:pt x="423" y="90"/>
                </a:lnTo>
                <a:lnTo>
                  <a:pt x="420" y="99"/>
                </a:lnTo>
                <a:lnTo>
                  <a:pt x="418" y="111"/>
                </a:lnTo>
                <a:lnTo>
                  <a:pt x="419" y="122"/>
                </a:lnTo>
                <a:lnTo>
                  <a:pt x="421" y="135"/>
                </a:lnTo>
                <a:lnTo>
                  <a:pt x="424" y="150"/>
                </a:lnTo>
                <a:lnTo>
                  <a:pt x="429" y="165"/>
                </a:lnTo>
                <a:lnTo>
                  <a:pt x="436" y="181"/>
                </a:lnTo>
                <a:lnTo>
                  <a:pt x="678" y="742"/>
                </a:lnTo>
                <a:lnTo>
                  <a:pt x="921" y="181"/>
                </a:lnTo>
                <a:lnTo>
                  <a:pt x="921" y="181"/>
                </a:lnTo>
                <a:lnTo>
                  <a:pt x="928" y="165"/>
                </a:lnTo>
                <a:lnTo>
                  <a:pt x="933" y="149"/>
                </a:lnTo>
                <a:lnTo>
                  <a:pt x="936" y="134"/>
                </a:lnTo>
                <a:lnTo>
                  <a:pt x="938" y="122"/>
                </a:lnTo>
                <a:lnTo>
                  <a:pt x="938" y="110"/>
                </a:lnTo>
                <a:lnTo>
                  <a:pt x="935" y="98"/>
                </a:lnTo>
                <a:lnTo>
                  <a:pt x="931" y="89"/>
                </a:lnTo>
                <a:lnTo>
                  <a:pt x="925" y="81"/>
                </a:lnTo>
                <a:lnTo>
                  <a:pt x="917" y="74"/>
                </a:lnTo>
                <a:lnTo>
                  <a:pt x="906" y="67"/>
                </a:lnTo>
                <a:lnTo>
                  <a:pt x="894" y="62"/>
                </a:lnTo>
                <a:lnTo>
                  <a:pt x="878" y="58"/>
                </a:lnTo>
                <a:lnTo>
                  <a:pt x="861" y="54"/>
                </a:lnTo>
                <a:lnTo>
                  <a:pt x="840" y="52"/>
                </a:lnTo>
                <a:lnTo>
                  <a:pt x="817" y="50"/>
                </a:lnTo>
                <a:lnTo>
                  <a:pt x="792" y="50"/>
                </a:lnTo>
                <a:lnTo>
                  <a:pt x="792" y="0"/>
                </a:lnTo>
                <a:lnTo>
                  <a:pt x="1210" y="0"/>
                </a:lnTo>
                <a:lnTo>
                  <a:pt x="1210" y="50"/>
                </a:lnTo>
                <a:lnTo>
                  <a:pt x="1210" y="50"/>
                </a:lnTo>
                <a:lnTo>
                  <a:pt x="1188" y="50"/>
                </a:lnTo>
                <a:lnTo>
                  <a:pt x="1169" y="51"/>
                </a:lnTo>
                <a:lnTo>
                  <a:pt x="1150" y="53"/>
                </a:lnTo>
                <a:lnTo>
                  <a:pt x="1134" y="57"/>
                </a:lnTo>
                <a:lnTo>
                  <a:pt x="1119" y="61"/>
                </a:lnTo>
                <a:lnTo>
                  <a:pt x="1104" y="66"/>
                </a:lnTo>
                <a:lnTo>
                  <a:pt x="1091" y="73"/>
                </a:lnTo>
                <a:lnTo>
                  <a:pt x="1079" y="80"/>
                </a:lnTo>
                <a:lnTo>
                  <a:pt x="1067" y="89"/>
                </a:lnTo>
                <a:lnTo>
                  <a:pt x="1056" y="100"/>
                </a:lnTo>
                <a:lnTo>
                  <a:pt x="1046" y="113"/>
                </a:lnTo>
                <a:lnTo>
                  <a:pt x="1036" y="127"/>
                </a:lnTo>
                <a:lnTo>
                  <a:pt x="1026" y="142"/>
                </a:lnTo>
                <a:lnTo>
                  <a:pt x="1016" y="161"/>
                </a:lnTo>
                <a:lnTo>
                  <a:pt x="1007" y="180"/>
                </a:lnTo>
                <a:lnTo>
                  <a:pt x="997" y="202"/>
                </a:lnTo>
                <a:lnTo>
                  <a:pt x="9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4" name="Freeform 15">
            <a:extLst>
              <a:ext uri="{FF2B5EF4-FFF2-40B4-BE49-F238E27FC236}">
                <a16:creationId xmlns:a16="http://schemas.microsoft.com/office/drawing/2014/main" id="{B0AC8484-A2F8-3247-83AA-7687014EB00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180417" y="1187452"/>
            <a:ext cx="203200" cy="192617"/>
          </a:xfrm>
          <a:custGeom>
            <a:avLst/>
            <a:gdLst>
              <a:gd name="T0" fmla="*/ 489 w 1151"/>
              <a:gd name="T1" fmla="*/ 1087 h 1094"/>
              <a:gd name="T2" fmla="*/ 353 w 1151"/>
              <a:gd name="T3" fmla="*/ 1051 h 1094"/>
              <a:gd name="T4" fmla="*/ 232 w 1151"/>
              <a:gd name="T5" fmla="*/ 984 h 1094"/>
              <a:gd name="T6" fmla="*/ 132 w 1151"/>
              <a:gd name="T7" fmla="*/ 894 h 1094"/>
              <a:gd name="T8" fmla="*/ 57 w 1151"/>
              <a:gd name="T9" fmla="*/ 783 h 1094"/>
              <a:gd name="T10" fmla="*/ 12 w 1151"/>
              <a:gd name="T11" fmla="*/ 656 h 1094"/>
              <a:gd name="T12" fmla="*/ 0 w 1151"/>
              <a:gd name="T13" fmla="*/ 547 h 1094"/>
              <a:gd name="T14" fmla="*/ 18 w 1151"/>
              <a:gd name="T15" fmla="*/ 411 h 1094"/>
              <a:gd name="T16" fmla="*/ 70 w 1151"/>
              <a:gd name="T17" fmla="*/ 287 h 1094"/>
              <a:gd name="T18" fmla="*/ 150 w 1151"/>
              <a:gd name="T19" fmla="*/ 180 h 1094"/>
              <a:gd name="T20" fmla="*/ 254 w 1151"/>
              <a:gd name="T21" fmla="*/ 94 h 1094"/>
              <a:gd name="T22" fmla="*/ 379 w 1151"/>
              <a:gd name="T23" fmla="*/ 33 h 1094"/>
              <a:gd name="T24" fmla="*/ 517 w 1151"/>
              <a:gd name="T25" fmla="*/ 3 h 1094"/>
              <a:gd name="T26" fmla="*/ 635 w 1151"/>
              <a:gd name="T27" fmla="*/ 3 h 1094"/>
              <a:gd name="T28" fmla="*/ 774 w 1151"/>
              <a:gd name="T29" fmla="*/ 33 h 1094"/>
              <a:gd name="T30" fmla="*/ 897 w 1151"/>
              <a:gd name="T31" fmla="*/ 94 h 1094"/>
              <a:gd name="T32" fmla="*/ 1001 w 1151"/>
              <a:gd name="T33" fmla="*/ 180 h 1094"/>
              <a:gd name="T34" fmla="*/ 1082 w 1151"/>
              <a:gd name="T35" fmla="*/ 287 h 1094"/>
              <a:gd name="T36" fmla="*/ 1133 w 1151"/>
              <a:gd name="T37" fmla="*/ 411 h 1094"/>
              <a:gd name="T38" fmla="*/ 1151 w 1151"/>
              <a:gd name="T39" fmla="*/ 547 h 1094"/>
              <a:gd name="T40" fmla="*/ 1139 w 1151"/>
              <a:gd name="T41" fmla="*/ 656 h 1094"/>
              <a:gd name="T42" fmla="*/ 1094 w 1151"/>
              <a:gd name="T43" fmla="*/ 783 h 1094"/>
              <a:gd name="T44" fmla="*/ 1019 w 1151"/>
              <a:gd name="T45" fmla="*/ 894 h 1094"/>
              <a:gd name="T46" fmla="*/ 919 w 1151"/>
              <a:gd name="T47" fmla="*/ 984 h 1094"/>
              <a:gd name="T48" fmla="*/ 799 w 1151"/>
              <a:gd name="T49" fmla="*/ 1051 h 1094"/>
              <a:gd name="T50" fmla="*/ 663 w 1151"/>
              <a:gd name="T51" fmla="*/ 1087 h 1094"/>
              <a:gd name="T52" fmla="*/ 577 w 1151"/>
              <a:gd name="T53" fmla="*/ 82 h 1094"/>
              <a:gd name="T54" fmla="*/ 492 w 1151"/>
              <a:gd name="T55" fmla="*/ 94 h 1094"/>
              <a:gd name="T56" fmla="*/ 404 w 1151"/>
              <a:gd name="T57" fmla="*/ 137 h 1094"/>
              <a:gd name="T58" fmla="*/ 335 w 1151"/>
              <a:gd name="T59" fmla="*/ 204 h 1094"/>
              <a:gd name="T60" fmla="*/ 285 w 1151"/>
              <a:gd name="T61" fmla="*/ 290 h 1094"/>
              <a:gd name="T62" fmla="*/ 252 w 1151"/>
              <a:gd name="T63" fmla="*/ 386 h 1094"/>
              <a:gd name="T64" fmla="*/ 234 w 1151"/>
              <a:gd name="T65" fmla="*/ 507 h 1094"/>
              <a:gd name="T66" fmla="*/ 240 w 1151"/>
              <a:gd name="T67" fmla="*/ 647 h 1094"/>
              <a:gd name="T68" fmla="*/ 264 w 1151"/>
              <a:gd name="T69" fmla="*/ 747 h 1094"/>
              <a:gd name="T70" fmla="*/ 303 w 1151"/>
              <a:gd name="T71" fmla="*/ 840 h 1094"/>
              <a:gd name="T72" fmla="*/ 360 w 1151"/>
              <a:gd name="T73" fmla="*/ 919 h 1094"/>
              <a:gd name="T74" fmla="*/ 436 w 1151"/>
              <a:gd name="T75" fmla="*/ 977 h 1094"/>
              <a:gd name="T76" fmla="*/ 533 w 1151"/>
              <a:gd name="T77" fmla="*/ 1008 h 1094"/>
              <a:gd name="T78" fmla="*/ 621 w 1151"/>
              <a:gd name="T79" fmla="*/ 1008 h 1094"/>
              <a:gd name="T80" fmla="*/ 716 w 1151"/>
              <a:gd name="T81" fmla="*/ 977 h 1094"/>
              <a:gd name="T82" fmla="*/ 792 w 1151"/>
              <a:gd name="T83" fmla="*/ 919 h 1094"/>
              <a:gd name="T84" fmla="*/ 850 w 1151"/>
              <a:gd name="T85" fmla="*/ 840 h 1094"/>
              <a:gd name="T86" fmla="*/ 889 w 1151"/>
              <a:gd name="T87" fmla="*/ 747 h 1094"/>
              <a:gd name="T88" fmla="*/ 912 w 1151"/>
              <a:gd name="T89" fmla="*/ 647 h 1094"/>
              <a:gd name="T90" fmla="*/ 919 w 1151"/>
              <a:gd name="T91" fmla="*/ 507 h 1094"/>
              <a:gd name="T92" fmla="*/ 901 w 1151"/>
              <a:gd name="T93" fmla="*/ 386 h 1094"/>
              <a:gd name="T94" fmla="*/ 867 w 1151"/>
              <a:gd name="T95" fmla="*/ 290 h 1094"/>
              <a:gd name="T96" fmla="*/ 817 w 1151"/>
              <a:gd name="T97" fmla="*/ 204 h 1094"/>
              <a:gd name="T98" fmla="*/ 748 w 1151"/>
              <a:gd name="T99" fmla="*/ 137 h 1094"/>
              <a:gd name="T100" fmla="*/ 661 w 1151"/>
              <a:gd name="T101" fmla="*/ 94 h 1094"/>
              <a:gd name="T102" fmla="*/ 577 w 1151"/>
              <a:gd name="T103" fmla="*/ 8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1" h="1094">
                <a:moveTo>
                  <a:pt x="577" y="1094"/>
                </a:moveTo>
                <a:lnTo>
                  <a:pt x="577" y="1094"/>
                </a:lnTo>
                <a:lnTo>
                  <a:pt x="547" y="1093"/>
                </a:lnTo>
                <a:lnTo>
                  <a:pt x="517" y="1091"/>
                </a:lnTo>
                <a:lnTo>
                  <a:pt x="489" y="1087"/>
                </a:lnTo>
                <a:lnTo>
                  <a:pt x="461" y="1082"/>
                </a:lnTo>
                <a:lnTo>
                  <a:pt x="432" y="1076"/>
                </a:lnTo>
                <a:lnTo>
                  <a:pt x="406" y="1069"/>
                </a:lnTo>
                <a:lnTo>
                  <a:pt x="379" y="1060"/>
                </a:lnTo>
                <a:lnTo>
                  <a:pt x="353" y="1051"/>
                </a:lnTo>
                <a:lnTo>
                  <a:pt x="327" y="1039"/>
                </a:lnTo>
                <a:lnTo>
                  <a:pt x="303" y="1027"/>
                </a:lnTo>
                <a:lnTo>
                  <a:pt x="278" y="1014"/>
                </a:lnTo>
                <a:lnTo>
                  <a:pt x="254" y="1000"/>
                </a:lnTo>
                <a:lnTo>
                  <a:pt x="232" y="984"/>
                </a:lnTo>
                <a:lnTo>
                  <a:pt x="210" y="968"/>
                </a:lnTo>
                <a:lnTo>
                  <a:pt x="189" y="950"/>
                </a:lnTo>
                <a:lnTo>
                  <a:pt x="170" y="933"/>
                </a:lnTo>
                <a:lnTo>
                  <a:pt x="150" y="914"/>
                </a:lnTo>
                <a:lnTo>
                  <a:pt x="132" y="894"/>
                </a:lnTo>
                <a:lnTo>
                  <a:pt x="115" y="873"/>
                </a:lnTo>
                <a:lnTo>
                  <a:pt x="99" y="851"/>
                </a:lnTo>
                <a:lnTo>
                  <a:pt x="84" y="830"/>
                </a:lnTo>
                <a:lnTo>
                  <a:pt x="70" y="806"/>
                </a:lnTo>
                <a:lnTo>
                  <a:pt x="57" y="783"/>
                </a:lnTo>
                <a:lnTo>
                  <a:pt x="46" y="758"/>
                </a:lnTo>
                <a:lnTo>
                  <a:pt x="36" y="734"/>
                </a:lnTo>
                <a:lnTo>
                  <a:pt x="26" y="708"/>
                </a:lnTo>
                <a:lnTo>
                  <a:pt x="18" y="683"/>
                </a:lnTo>
                <a:lnTo>
                  <a:pt x="12" y="656"/>
                </a:lnTo>
                <a:lnTo>
                  <a:pt x="7" y="629"/>
                </a:lnTo>
                <a:lnTo>
                  <a:pt x="3" y="602"/>
                </a:lnTo>
                <a:lnTo>
                  <a:pt x="1" y="574"/>
                </a:lnTo>
                <a:lnTo>
                  <a:pt x="0" y="547"/>
                </a:lnTo>
                <a:lnTo>
                  <a:pt x="0" y="547"/>
                </a:lnTo>
                <a:lnTo>
                  <a:pt x="1" y="519"/>
                </a:lnTo>
                <a:lnTo>
                  <a:pt x="3" y="491"/>
                </a:lnTo>
                <a:lnTo>
                  <a:pt x="7" y="464"/>
                </a:lnTo>
                <a:lnTo>
                  <a:pt x="12" y="437"/>
                </a:lnTo>
                <a:lnTo>
                  <a:pt x="18" y="411"/>
                </a:lnTo>
                <a:lnTo>
                  <a:pt x="26" y="385"/>
                </a:lnTo>
                <a:lnTo>
                  <a:pt x="36" y="360"/>
                </a:lnTo>
                <a:lnTo>
                  <a:pt x="46" y="335"/>
                </a:lnTo>
                <a:lnTo>
                  <a:pt x="57" y="310"/>
                </a:lnTo>
                <a:lnTo>
                  <a:pt x="70" y="287"/>
                </a:lnTo>
                <a:lnTo>
                  <a:pt x="84" y="264"/>
                </a:lnTo>
                <a:lnTo>
                  <a:pt x="99" y="242"/>
                </a:lnTo>
                <a:lnTo>
                  <a:pt x="115" y="220"/>
                </a:lnTo>
                <a:lnTo>
                  <a:pt x="132" y="200"/>
                </a:lnTo>
                <a:lnTo>
                  <a:pt x="150" y="180"/>
                </a:lnTo>
                <a:lnTo>
                  <a:pt x="170" y="161"/>
                </a:lnTo>
                <a:lnTo>
                  <a:pt x="189" y="143"/>
                </a:lnTo>
                <a:lnTo>
                  <a:pt x="210" y="125"/>
                </a:lnTo>
                <a:lnTo>
                  <a:pt x="232" y="109"/>
                </a:lnTo>
                <a:lnTo>
                  <a:pt x="254" y="94"/>
                </a:lnTo>
                <a:lnTo>
                  <a:pt x="278" y="79"/>
                </a:lnTo>
                <a:lnTo>
                  <a:pt x="303" y="66"/>
                </a:lnTo>
                <a:lnTo>
                  <a:pt x="327" y="54"/>
                </a:lnTo>
                <a:lnTo>
                  <a:pt x="353" y="44"/>
                </a:lnTo>
                <a:lnTo>
                  <a:pt x="379" y="33"/>
                </a:lnTo>
                <a:lnTo>
                  <a:pt x="406" y="24"/>
                </a:lnTo>
                <a:lnTo>
                  <a:pt x="432" y="17"/>
                </a:lnTo>
                <a:lnTo>
                  <a:pt x="461" y="11"/>
                </a:lnTo>
                <a:lnTo>
                  <a:pt x="489" y="6"/>
                </a:lnTo>
                <a:lnTo>
                  <a:pt x="517" y="3"/>
                </a:lnTo>
                <a:lnTo>
                  <a:pt x="547" y="1"/>
                </a:lnTo>
                <a:lnTo>
                  <a:pt x="577" y="0"/>
                </a:lnTo>
                <a:lnTo>
                  <a:pt x="577" y="0"/>
                </a:lnTo>
                <a:lnTo>
                  <a:pt x="606" y="1"/>
                </a:lnTo>
                <a:lnTo>
                  <a:pt x="635" y="3"/>
                </a:lnTo>
                <a:lnTo>
                  <a:pt x="663" y="6"/>
                </a:lnTo>
                <a:lnTo>
                  <a:pt x="692" y="11"/>
                </a:lnTo>
                <a:lnTo>
                  <a:pt x="720" y="17"/>
                </a:lnTo>
                <a:lnTo>
                  <a:pt x="746" y="24"/>
                </a:lnTo>
                <a:lnTo>
                  <a:pt x="774" y="33"/>
                </a:lnTo>
                <a:lnTo>
                  <a:pt x="799" y="44"/>
                </a:lnTo>
                <a:lnTo>
                  <a:pt x="825" y="54"/>
                </a:lnTo>
                <a:lnTo>
                  <a:pt x="850" y="66"/>
                </a:lnTo>
                <a:lnTo>
                  <a:pt x="874" y="79"/>
                </a:lnTo>
                <a:lnTo>
                  <a:pt x="897" y="94"/>
                </a:lnTo>
                <a:lnTo>
                  <a:pt x="919" y="109"/>
                </a:lnTo>
                <a:lnTo>
                  <a:pt x="942" y="125"/>
                </a:lnTo>
                <a:lnTo>
                  <a:pt x="962" y="143"/>
                </a:lnTo>
                <a:lnTo>
                  <a:pt x="982" y="161"/>
                </a:lnTo>
                <a:lnTo>
                  <a:pt x="1001" y="180"/>
                </a:lnTo>
                <a:lnTo>
                  <a:pt x="1019" y="200"/>
                </a:lnTo>
                <a:lnTo>
                  <a:pt x="1037" y="220"/>
                </a:lnTo>
                <a:lnTo>
                  <a:pt x="1052" y="242"/>
                </a:lnTo>
                <a:lnTo>
                  <a:pt x="1067" y="264"/>
                </a:lnTo>
                <a:lnTo>
                  <a:pt x="1082" y="287"/>
                </a:lnTo>
                <a:lnTo>
                  <a:pt x="1094" y="310"/>
                </a:lnTo>
                <a:lnTo>
                  <a:pt x="1105" y="335"/>
                </a:lnTo>
                <a:lnTo>
                  <a:pt x="1116" y="360"/>
                </a:lnTo>
                <a:lnTo>
                  <a:pt x="1125" y="385"/>
                </a:lnTo>
                <a:lnTo>
                  <a:pt x="1133" y="411"/>
                </a:lnTo>
                <a:lnTo>
                  <a:pt x="1139" y="437"/>
                </a:lnTo>
                <a:lnTo>
                  <a:pt x="1144" y="464"/>
                </a:lnTo>
                <a:lnTo>
                  <a:pt x="1148" y="491"/>
                </a:lnTo>
                <a:lnTo>
                  <a:pt x="1150" y="519"/>
                </a:lnTo>
                <a:lnTo>
                  <a:pt x="1151" y="547"/>
                </a:lnTo>
                <a:lnTo>
                  <a:pt x="1151" y="547"/>
                </a:lnTo>
                <a:lnTo>
                  <a:pt x="1150" y="574"/>
                </a:lnTo>
                <a:lnTo>
                  <a:pt x="1148" y="602"/>
                </a:lnTo>
                <a:lnTo>
                  <a:pt x="1144" y="629"/>
                </a:lnTo>
                <a:lnTo>
                  <a:pt x="1139" y="656"/>
                </a:lnTo>
                <a:lnTo>
                  <a:pt x="1133" y="683"/>
                </a:lnTo>
                <a:lnTo>
                  <a:pt x="1125" y="708"/>
                </a:lnTo>
                <a:lnTo>
                  <a:pt x="1116" y="734"/>
                </a:lnTo>
                <a:lnTo>
                  <a:pt x="1105" y="758"/>
                </a:lnTo>
                <a:lnTo>
                  <a:pt x="1094" y="783"/>
                </a:lnTo>
                <a:lnTo>
                  <a:pt x="1082" y="806"/>
                </a:lnTo>
                <a:lnTo>
                  <a:pt x="1067" y="830"/>
                </a:lnTo>
                <a:lnTo>
                  <a:pt x="1052" y="851"/>
                </a:lnTo>
                <a:lnTo>
                  <a:pt x="1037" y="873"/>
                </a:lnTo>
                <a:lnTo>
                  <a:pt x="1019" y="894"/>
                </a:lnTo>
                <a:lnTo>
                  <a:pt x="1001" y="914"/>
                </a:lnTo>
                <a:lnTo>
                  <a:pt x="982" y="933"/>
                </a:lnTo>
                <a:lnTo>
                  <a:pt x="962" y="950"/>
                </a:lnTo>
                <a:lnTo>
                  <a:pt x="942" y="968"/>
                </a:lnTo>
                <a:lnTo>
                  <a:pt x="919" y="984"/>
                </a:lnTo>
                <a:lnTo>
                  <a:pt x="897" y="1000"/>
                </a:lnTo>
                <a:lnTo>
                  <a:pt x="874" y="1014"/>
                </a:lnTo>
                <a:lnTo>
                  <a:pt x="850" y="1027"/>
                </a:lnTo>
                <a:lnTo>
                  <a:pt x="825" y="1039"/>
                </a:lnTo>
                <a:lnTo>
                  <a:pt x="799" y="1051"/>
                </a:lnTo>
                <a:lnTo>
                  <a:pt x="774" y="1060"/>
                </a:lnTo>
                <a:lnTo>
                  <a:pt x="746" y="1069"/>
                </a:lnTo>
                <a:lnTo>
                  <a:pt x="720" y="1076"/>
                </a:lnTo>
                <a:lnTo>
                  <a:pt x="692" y="1082"/>
                </a:lnTo>
                <a:lnTo>
                  <a:pt x="663" y="1087"/>
                </a:lnTo>
                <a:lnTo>
                  <a:pt x="635" y="1091"/>
                </a:lnTo>
                <a:lnTo>
                  <a:pt x="606" y="1093"/>
                </a:lnTo>
                <a:lnTo>
                  <a:pt x="577" y="1094"/>
                </a:lnTo>
                <a:lnTo>
                  <a:pt x="577" y="1094"/>
                </a:lnTo>
                <a:close/>
                <a:moveTo>
                  <a:pt x="577" y="82"/>
                </a:moveTo>
                <a:lnTo>
                  <a:pt x="577" y="82"/>
                </a:lnTo>
                <a:lnTo>
                  <a:pt x="554" y="83"/>
                </a:lnTo>
                <a:lnTo>
                  <a:pt x="533" y="86"/>
                </a:lnTo>
                <a:lnTo>
                  <a:pt x="511" y="90"/>
                </a:lnTo>
                <a:lnTo>
                  <a:pt x="492" y="94"/>
                </a:lnTo>
                <a:lnTo>
                  <a:pt x="472" y="100"/>
                </a:lnTo>
                <a:lnTo>
                  <a:pt x="454" y="108"/>
                </a:lnTo>
                <a:lnTo>
                  <a:pt x="436" y="116"/>
                </a:lnTo>
                <a:lnTo>
                  <a:pt x="419" y="125"/>
                </a:lnTo>
                <a:lnTo>
                  <a:pt x="404" y="137"/>
                </a:lnTo>
                <a:lnTo>
                  <a:pt x="388" y="148"/>
                </a:lnTo>
                <a:lnTo>
                  <a:pt x="374" y="161"/>
                </a:lnTo>
                <a:lnTo>
                  <a:pt x="360" y="174"/>
                </a:lnTo>
                <a:lnTo>
                  <a:pt x="347" y="189"/>
                </a:lnTo>
                <a:lnTo>
                  <a:pt x="335" y="204"/>
                </a:lnTo>
                <a:lnTo>
                  <a:pt x="324" y="219"/>
                </a:lnTo>
                <a:lnTo>
                  <a:pt x="313" y="237"/>
                </a:lnTo>
                <a:lnTo>
                  <a:pt x="303" y="253"/>
                </a:lnTo>
                <a:lnTo>
                  <a:pt x="293" y="272"/>
                </a:lnTo>
                <a:lnTo>
                  <a:pt x="285" y="290"/>
                </a:lnTo>
                <a:lnTo>
                  <a:pt x="277" y="308"/>
                </a:lnTo>
                <a:lnTo>
                  <a:pt x="270" y="327"/>
                </a:lnTo>
                <a:lnTo>
                  <a:pt x="264" y="346"/>
                </a:lnTo>
                <a:lnTo>
                  <a:pt x="258" y="367"/>
                </a:lnTo>
                <a:lnTo>
                  <a:pt x="252" y="386"/>
                </a:lnTo>
                <a:lnTo>
                  <a:pt x="248" y="407"/>
                </a:lnTo>
                <a:lnTo>
                  <a:pt x="244" y="426"/>
                </a:lnTo>
                <a:lnTo>
                  <a:pt x="240" y="446"/>
                </a:lnTo>
                <a:lnTo>
                  <a:pt x="238" y="467"/>
                </a:lnTo>
                <a:lnTo>
                  <a:pt x="234" y="507"/>
                </a:lnTo>
                <a:lnTo>
                  <a:pt x="233" y="547"/>
                </a:lnTo>
                <a:lnTo>
                  <a:pt x="233" y="547"/>
                </a:lnTo>
                <a:lnTo>
                  <a:pt x="234" y="587"/>
                </a:lnTo>
                <a:lnTo>
                  <a:pt x="238" y="626"/>
                </a:lnTo>
                <a:lnTo>
                  <a:pt x="240" y="647"/>
                </a:lnTo>
                <a:lnTo>
                  <a:pt x="244" y="667"/>
                </a:lnTo>
                <a:lnTo>
                  <a:pt x="248" y="687"/>
                </a:lnTo>
                <a:lnTo>
                  <a:pt x="252" y="707"/>
                </a:lnTo>
                <a:lnTo>
                  <a:pt x="258" y="728"/>
                </a:lnTo>
                <a:lnTo>
                  <a:pt x="264" y="747"/>
                </a:lnTo>
                <a:lnTo>
                  <a:pt x="270" y="766"/>
                </a:lnTo>
                <a:lnTo>
                  <a:pt x="277" y="785"/>
                </a:lnTo>
                <a:lnTo>
                  <a:pt x="285" y="804"/>
                </a:lnTo>
                <a:lnTo>
                  <a:pt x="293" y="822"/>
                </a:lnTo>
                <a:lnTo>
                  <a:pt x="303" y="840"/>
                </a:lnTo>
                <a:lnTo>
                  <a:pt x="313" y="857"/>
                </a:lnTo>
                <a:lnTo>
                  <a:pt x="324" y="874"/>
                </a:lnTo>
                <a:lnTo>
                  <a:pt x="335" y="889"/>
                </a:lnTo>
                <a:lnTo>
                  <a:pt x="347" y="904"/>
                </a:lnTo>
                <a:lnTo>
                  <a:pt x="360" y="919"/>
                </a:lnTo>
                <a:lnTo>
                  <a:pt x="374" y="932"/>
                </a:lnTo>
                <a:lnTo>
                  <a:pt x="388" y="945"/>
                </a:lnTo>
                <a:lnTo>
                  <a:pt x="404" y="957"/>
                </a:lnTo>
                <a:lnTo>
                  <a:pt x="419" y="968"/>
                </a:lnTo>
                <a:lnTo>
                  <a:pt x="436" y="977"/>
                </a:lnTo>
                <a:lnTo>
                  <a:pt x="454" y="986"/>
                </a:lnTo>
                <a:lnTo>
                  <a:pt x="472" y="993"/>
                </a:lnTo>
                <a:lnTo>
                  <a:pt x="492" y="1000"/>
                </a:lnTo>
                <a:lnTo>
                  <a:pt x="511" y="1005"/>
                </a:lnTo>
                <a:lnTo>
                  <a:pt x="533" y="1008"/>
                </a:lnTo>
                <a:lnTo>
                  <a:pt x="554" y="1010"/>
                </a:lnTo>
                <a:lnTo>
                  <a:pt x="577" y="1011"/>
                </a:lnTo>
                <a:lnTo>
                  <a:pt x="577" y="1011"/>
                </a:lnTo>
                <a:lnTo>
                  <a:pt x="599" y="1010"/>
                </a:lnTo>
                <a:lnTo>
                  <a:pt x="621" y="1008"/>
                </a:lnTo>
                <a:lnTo>
                  <a:pt x="641" y="1005"/>
                </a:lnTo>
                <a:lnTo>
                  <a:pt x="661" y="1000"/>
                </a:lnTo>
                <a:lnTo>
                  <a:pt x="680" y="993"/>
                </a:lnTo>
                <a:lnTo>
                  <a:pt x="698" y="986"/>
                </a:lnTo>
                <a:lnTo>
                  <a:pt x="716" y="977"/>
                </a:lnTo>
                <a:lnTo>
                  <a:pt x="733" y="968"/>
                </a:lnTo>
                <a:lnTo>
                  <a:pt x="748" y="957"/>
                </a:lnTo>
                <a:lnTo>
                  <a:pt x="764" y="945"/>
                </a:lnTo>
                <a:lnTo>
                  <a:pt x="778" y="932"/>
                </a:lnTo>
                <a:lnTo>
                  <a:pt x="792" y="919"/>
                </a:lnTo>
                <a:lnTo>
                  <a:pt x="805" y="904"/>
                </a:lnTo>
                <a:lnTo>
                  <a:pt x="817" y="889"/>
                </a:lnTo>
                <a:lnTo>
                  <a:pt x="829" y="874"/>
                </a:lnTo>
                <a:lnTo>
                  <a:pt x="839" y="857"/>
                </a:lnTo>
                <a:lnTo>
                  <a:pt x="850" y="840"/>
                </a:lnTo>
                <a:lnTo>
                  <a:pt x="859" y="822"/>
                </a:lnTo>
                <a:lnTo>
                  <a:pt x="867" y="804"/>
                </a:lnTo>
                <a:lnTo>
                  <a:pt x="875" y="785"/>
                </a:lnTo>
                <a:lnTo>
                  <a:pt x="882" y="766"/>
                </a:lnTo>
                <a:lnTo>
                  <a:pt x="889" y="747"/>
                </a:lnTo>
                <a:lnTo>
                  <a:pt x="896" y="728"/>
                </a:lnTo>
                <a:lnTo>
                  <a:pt x="901" y="707"/>
                </a:lnTo>
                <a:lnTo>
                  <a:pt x="905" y="687"/>
                </a:lnTo>
                <a:lnTo>
                  <a:pt x="909" y="667"/>
                </a:lnTo>
                <a:lnTo>
                  <a:pt x="912" y="647"/>
                </a:lnTo>
                <a:lnTo>
                  <a:pt x="915" y="626"/>
                </a:lnTo>
                <a:lnTo>
                  <a:pt x="919" y="587"/>
                </a:lnTo>
                <a:lnTo>
                  <a:pt x="920" y="547"/>
                </a:lnTo>
                <a:lnTo>
                  <a:pt x="920" y="547"/>
                </a:lnTo>
                <a:lnTo>
                  <a:pt x="919" y="507"/>
                </a:lnTo>
                <a:lnTo>
                  <a:pt x="915" y="467"/>
                </a:lnTo>
                <a:lnTo>
                  <a:pt x="912" y="446"/>
                </a:lnTo>
                <a:lnTo>
                  <a:pt x="909" y="426"/>
                </a:lnTo>
                <a:lnTo>
                  <a:pt x="905" y="407"/>
                </a:lnTo>
                <a:lnTo>
                  <a:pt x="901" y="386"/>
                </a:lnTo>
                <a:lnTo>
                  <a:pt x="896" y="367"/>
                </a:lnTo>
                <a:lnTo>
                  <a:pt x="889" y="346"/>
                </a:lnTo>
                <a:lnTo>
                  <a:pt x="882" y="327"/>
                </a:lnTo>
                <a:lnTo>
                  <a:pt x="875" y="308"/>
                </a:lnTo>
                <a:lnTo>
                  <a:pt x="867" y="290"/>
                </a:lnTo>
                <a:lnTo>
                  <a:pt x="859" y="272"/>
                </a:lnTo>
                <a:lnTo>
                  <a:pt x="850" y="253"/>
                </a:lnTo>
                <a:lnTo>
                  <a:pt x="839" y="237"/>
                </a:lnTo>
                <a:lnTo>
                  <a:pt x="829" y="219"/>
                </a:lnTo>
                <a:lnTo>
                  <a:pt x="817" y="204"/>
                </a:lnTo>
                <a:lnTo>
                  <a:pt x="805" y="189"/>
                </a:lnTo>
                <a:lnTo>
                  <a:pt x="792" y="174"/>
                </a:lnTo>
                <a:lnTo>
                  <a:pt x="778" y="161"/>
                </a:lnTo>
                <a:lnTo>
                  <a:pt x="764" y="148"/>
                </a:lnTo>
                <a:lnTo>
                  <a:pt x="748" y="137"/>
                </a:lnTo>
                <a:lnTo>
                  <a:pt x="733" y="125"/>
                </a:lnTo>
                <a:lnTo>
                  <a:pt x="716" y="116"/>
                </a:lnTo>
                <a:lnTo>
                  <a:pt x="698" y="108"/>
                </a:lnTo>
                <a:lnTo>
                  <a:pt x="680" y="100"/>
                </a:lnTo>
                <a:lnTo>
                  <a:pt x="661" y="94"/>
                </a:lnTo>
                <a:lnTo>
                  <a:pt x="641" y="90"/>
                </a:lnTo>
                <a:lnTo>
                  <a:pt x="621" y="86"/>
                </a:lnTo>
                <a:lnTo>
                  <a:pt x="599" y="83"/>
                </a:lnTo>
                <a:lnTo>
                  <a:pt x="577" y="82"/>
                </a:lnTo>
                <a:lnTo>
                  <a:pt x="577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5" name="Freeform 16">
            <a:extLst>
              <a:ext uri="{FF2B5EF4-FFF2-40B4-BE49-F238E27FC236}">
                <a16:creationId xmlns:a16="http://schemas.microsoft.com/office/drawing/2014/main" id="{B5D68C21-7AED-414B-9238-BC99BD377826}"/>
              </a:ext>
            </a:extLst>
          </p:cNvPr>
          <p:cNvSpPr>
            <a:spLocks/>
          </p:cNvSpPr>
          <p:nvPr userDrawn="1"/>
        </p:nvSpPr>
        <p:spPr bwMode="auto">
          <a:xfrm>
            <a:off x="4442885" y="1185335"/>
            <a:ext cx="124884" cy="194733"/>
          </a:xfrm>
          <a:custGeom>
            <a:avLst/>
            <a:gdLst>
              <a:gd name="T0" fmla="*/ 52 w 712"/>
              <a:gd name="T1" fmla="*/ 723 h 1103"/>
              <a:gd name="T2" fmla="*/ 75 w 712"/>
              <a:gd name="T3" fmla="*/ 804 h 1103"/>
              <a:gd name="T4" fmla="*/ 112 w 712"/>
              <a:gd name="T5" fmla="*/ 875 h 1103"/>
              <a:gd name="T6" fmla="*/ 159 w 712"/>
              <a:gd name="T7" fmla="*/ 933 h 1103"/>
              <a:gd name="T8" fmla="*/ 215 w 712"/>
              <a:gd name="T9" fmla="*/ 978 h 1103"/>
              <a:gd name="T10" fmla="*/ 278 w 712"/>
              <a:gd name="T11" fmla="*/ 1009 h 1103"/>
              <a:gd name="T12" fmla="*/ 343 w 712"/>
              <a:gd name="T13" fmla="*/ 1024 h 1103"/>
              <a:gd name="T14" fmla="*/ 405 w 712"/>
              <a:gd name="T15" fmla="*/ 1022 h 1103"/>
              <a:gd name="T16" fmla="*/ 481 w 712"/>
              <a:gd name="T17" fmla="*/ 992 h 1103"/>
              <a:gd name="T18" fmla="*/ 529 w 712"/>
              <a:gd name="T19" fmla="*/ 929 h 1103"/>
              <a:gd name="T20" fmla="*/ 541 w 712"/>
              <a:gd name="T21" fmla="*/ 854 h 1103"/>
              <a:gd name="T22" fmla="*/ 528 w 712"/>
              <a:gd name="T23" fmla="*/ 795 h 1103"/>
              <a:gd name="T24" fmla="*/ 490 w 712"/>
              <a:gd name="T25" fmla="*/ 737 h 1103"/>
              <a:gd name="T26" fmla="*/ 429 w 712"/>
              <a:gd name="T27" fmla="*/ 688 h 1103"/>
              <a:gd name="T28" fmla="*/ 198 w 712"/>
              <a:gd name="T29" fmla="*/ 566 h 1103"/>
              <a:gd name="T30" fmla="*/ 94 w 712"/>
              <a:gd name="T31" fmla="*/ 485 h 1103"/>
              <a:gd name="T32" fmla="*/ 32 w 712"/>
              <a:gd name="T33" fmla="*/ 380 h 1103"/>
              <a:gd name="T34" fmla="*/ 16 w 712"/>
              <a:gd name="T35" fmla="*/ 267 h 1103"/>
              <a:gd name="T36" fmla="*/ 25 w 712"/>
              <a:gd name="T37" fmla="*/ 204 h 1103"/>
              <a:gd name="T38" fmla="*/ 52 w 712"/>
              <a:gd name="T39" fmla="*/ 145 h 1103"/>
              <a:gd name="T40" fmla="*/ 94 w 712"/>
              <a:gd name="T41" fmla="*/ 95 h 1103"/>
              <a:gd name="T42" fmla="*/ 148 w 712"/>
              <a:gd name="T43" fmla="*/ 54 h 1103"/>
              <a:gd name="T44" fmla="*/ 212 w 712"/>
              <a:gd name="T45" fmla="*/ 25 h 1103"/>
              <a:gd name="T46" fmla="*/ 285 w 712"/>
              <a:gd name="T47" fmla="*/ 11 h 1103"/>
              <a:gd name="T48" fmla="*/ 352 w 712"/>
              <a:gd name="T49" fmla="*/ 11 h 1103"/>
              <a:gd name="T50" fmla="*/ 427 w 712"/>
              <a:gd name="T51" fmla="*/ 25 h 1103"/>
              <a:gd name="T52" fmla="*/ 526 w 712"/>
              <a:gd name="T53" fmla="*/ 79 h 1103"/>
              <a:gd name="T54" fmla="*/ 556 w 712"/>
              <a:gd name="T55" fmla="*/ 47 h 1103"/>
              <a:gd name="T56" fmla="*/ 624 w 712"/>
              <a:gd name="T57" fmla="*/ 0 h 1103"/>
              <a:gd name="T58" fmla="*/ 568 w 712"/>
              <a:gd name="T59" fmla="*/ 328 h 1103"/>
              <a:gd name="T60" fmla="*/ 527 w 712"/>
              <a:gd name="T61" fmla="*/ 203 h 1103"/>
              <a:gd name="T62" fmla="*/ 481 w 712"/>
              <a:gd name="T63" fmla="*/ 142 h 1103"/>
              <a:gd name="T64" fmla="*/ 428 w 712"/>
              <a:gd name="T65" fmla="*/ 106 h 1103"/>
              <a:gd name="T66" fmla="*/ 358 w 712"/>
              <a:gd name="T67" fmla="*/ 86 h 1103"/>
              <a:gd name="T68" fmla="*/ 300 w 712"/>
              <a:gd name="T69" fmla="*/ 87 h 1103"/>
              <a:gd name="T70" fmla="*/ 240 w 712"/>
              <a:gd name="T71" fmla="*/ 113 h 1103"/>
              <a:gd name="T72" fmla="*/ 199 w 712"/>
              <a:gd name="T73" fmla="*/ 165 h 1103"/>
              <a:gd name="T74" fmla="*/ 187 w 712"/>
              <a:gd name="T75" fmla="*/ 222 h 1103"/>
              <a:gd name="T76" fmla="*/ 200 w 712"/>
              <a:gd name="T77" fmla="*/ 278 h 1103"/>
              <a:gd name="T78" fmla="*/ 241 w 712"/>
              <a:gd name="T79" fmla="*/ 336 h 1103"/>
              <a:gd name="T80" fmla="*/ 308 w 712"/>
              <a:gd name="T81" fmla="*/ 390 h 1103"/>
              <a:gd name="T82" fmla="*/ 535 w 712"/>
              <a:gd name="T83" fmla="*/ 510 h 1103"/>
              <a:gd name="T84" fmla="*/ 631 w 712"/>
              <a:gd name="T85" fmla="*/ 590 h 1103"/>
              <a:gd name="T86" fmla="*/ 695 w 712"/>
              <a:gd name="T87" fmla="*/ 693 h 1103"/>
              <a:gd name="T88" fmla="*/ 712 w 712"/>
              <a:gd name="T89" fmla="*/ 789 h 1103"/>
              <a:gd name="T90" fmla="*/ 701 w 712"/>
              <a:gd name="T91" fmla="*/ 872 h 1103"/>
              <a:gd name="T92" fmla="*/ 669 w 712"/>
              <a:gd name="T93" fmla="*/ 945 h 1103"/>
              <a:gd name="T94" fmla="*/ 619 w 712"/>
              <a:gd name="T95" fmla="*/ 1005 h 1103"/>
              <a:gd name="T96" fmla="*/ 556 w 712"/>
              <a:gd name="T97" fmla="*/ 1053 h 1103"/>
              <a:gd name="T98" fmla="*/ 483 w 712"/>
              <a:gd name="T99" fmla="*/ 1085 h 1103"/>
              <a:gd name="T100" fmla="*/ 402 w 712"/>
              <a:gd name="T101" fmla="*/ 1101 h 1103"/>
              <a:gd name="T102" fmla="*/ 323 w 712"/>
              <a:gd name="T103" fmla="*/ 1100 h 1103"/>
              <a:gd name="T104" fmla="*/ 223 w 712"/>
              <a:gd name="T105" fmla="*/ 1073 h 1103"/>
              <a:gd name="T106" fmla="*/ 111 w 712"/>
              <a:gd name="T107" fmla="*/ 1024 h 1103"/>
              <a:gd name="T108" fmla="*/ 77 w 712"/>
              <a:gd name="T109" fmla="*/ 1044 h 1103"/>
              <a:gd name="T110" fmla="*/ 51 w 712"/>
              <a:gd name="T111" fmla="*/ 1103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2" h="1103">
                <a:moveTo>
                  <a:pt x="51" y="1103"/>
                </a:moveTo>
                <a:lnTo>
                  <a:pt x="0" y="1103"/>
                </a:lnTo>
                <a:lnTo>
                  <a:pt x="0" y="723"/>
                </a:lnTo>
                <a:lnTo>
                  <a:pt x="52" y="723"/>
                </a:lnTo>
                <a:lnTo>
                  <a:pt x="52" y="723"/>
                </a:lnTo>
                <a:lnTo>
                  <a:pt x="56" y="740"/>
                </a:lnTo>
                <a:lnTo>
                  <a:pt x="60" y="757"/>
                </a:lnTo>
                <a:lnTo>
                  <a:pt x="64" y="773"/>
                </a:lnTo>
                <a:lnTo>
                  <a:pt x="69" y="789"/>
                </a:lnTo>
                <a:lnTo>
                  <a:pt x="75" y="804"/>
                </a:lnTo>
                <a:lnTo>
                  <a:pt x="81" y="819"/>
                </a:lnTo>
                <a:lnTo>
                  <a:pt x="88" y="834"/>
                </a:lnTo>
                <a:lnTo>
                  <a:pt x="96" y="848"/>
                </a:lnTo>
                <a:lnTo>
                  <a:pt x="104" y="861"/>
                </a:lnTo>
                <a:lnTo>
                  <a:pt x="112" y="875"/>
                </a:lnTo>
                <a:lnTo>
                  <a:pt x="120" y="888"/>
                </a:lnTo>
                <a:lnTo>
                  <a:pt x="129" y="899"/>
                </a:lnTo>
                <a:lnTo>
                  <a:pt x="139" y="911"/>
                </a:lnTo>
                <a:lnTo>
                  <a:pt x="149" y="923"/>
                </a:lnTo>
                <a:lnTo>
                  <a:pt x="159" y="933"/>
                </a:lnTo>
                <a:lnTo>
                  <a:pt x="170" y="943"/>
                </a:lnTo>
                <a:lnTo>
                  <a:pt x="180" y="952"/>
                </a:lnTo>
                <a:lnTo>
                  <a:pt x="192" y="962"/>
                </a:lnTo>
                <a:lnTo>
                  <a:pt x="204" y="970"/>
                </a:lnTo>
                <a:lnTo>
                  <a:pt x="215" y="978"/>
                </a:lnTo>
                <a:lnTo>
                  <a:pt x="227" y="985"/>
                </a:lnTo>
                <a:lnTo>
                  <a:pt x="240" y="992"/>
                </a:lnTo>
                <a:lnTo>
                  <a:pt x="252" y="998"/>
                </a:lnTo>
                <a:lnTo>
                  <a:pt x="264" y="1003"/>
                </a:lnTo>
                <a:lnTo>
                  <a:pt x="278" y="1009"/>
                </a:lnTo>
                <a:lnTo>
                  <a:pt x="290" y="1013"/>
                </a:lnTo>
                <a:lnTo>
                  <a:pt x="303" y="1017"/>
                </a:lnTo>
                <a:lnTo>
                  <a:pt x="316" y="1020"/>
                </a:lnTo>
                <a:lnTo>
                  <a:pt x="330" y="1022"/>
                </a:lnTo>
                <a:lnTo>
                  <a:pt x="343" y="1024"/>
                </a:lnTo>
                <a:lnTo>
                  <a:pt x="356" y="1025"/>
                </a:lnTo>
                <a:lnTo>
                  <a:pt x="370" y="1025"/>
                </a:lnTo>
                <a:lnTo>
                  <a:pt x="370" y="1025"/>
                </a:lnTo>
                <a:lnTo>
                  <a:pt x="388" y="1024"/>
                </a:lnTo>
                <a:lnTo>
                  <a:pt x="405" y="1022"/>
                </a:lnTo>
                <a:lnTo>
                  <a:pt x="423" y="1019"/>
                </a:lnTo>
                <a:lnTo>
                  <a:pt x="438" y="1015"/>
                </a:lnTo>
                <a:lnTo>
                  <a:pt x="453" y="1009"/>
                </a:lnTo>
                <a:lnTo>
                  <a:pt x="468" y="1000"/>
                </a:lnTo>
                <a:lnTo>
                  <a:pt x="481" y="992"/>
                </a:lnTo>
                <a:lnTo>
                  <a:pt x="493" y="982"/>
                </a:lnTo>
                <a:lnTo>
                  <a:pt x="504" y="971"/>
                </a:lnTo>
                <a:lnTo>
                  <a:pt x="514" y="958"/>
                </a:lnTo>
                <a:lnTo>
                  <a:pt x="522" y="944"/>
                </a:lnTo>
                <a:lnTo>
                  <a:pt x="529" y="929"/>
                </a:lnTo>
                <a:lnTo>
                  <a:pt x="534" y="912"/>
                </a:lnTo>
                <a:lnTo>
                  <a:pt x="538" y="894"/>
                </a:lnTo>
                <a:lnTo>
                  <a:pt x="541" y="875"/>
                </a:lnTo>
                <a:lnTo>
                  <a:pt x="541" y="854"/>
                </a:lnTo>
                <a:lnTo>
                  <a:pt x="541" y="854"/>
                </a:lnTo>
                <a:lnTo>
                  <a:pt x="541" y="842"/>
                </a:lnTo>
                <a:lnTo>
                  <a:pt x="539" y="831"/>
                </a:lnTo>
                <a:lnTo>
                  <a:pt x="537" y="818"/>
                </a:lnTo>
                <a:lnTo>
                  <a:pt x="533" y="806"/>
                </a:lnTo>
                <a:lnTo>
                  <a:pt x="528" y="795"/>
                </a:lnTo>
                <a:lnTo>
                  <a:pt x="523" y="783"/>
                </a:lnTo>
                <a:lnTo>
                  <a:pt x="516" y="771"/>
                </a:lnTo>
                <a:lnTo>
                  <a:pt x="509" y="759"/>
                </a:lnTo>
                <a:lnTo>
                  <a:pt x="499" y="748"/>
                </a:lnTo>
                <a:lnTo>
                  <a:pt x="490" y="737"/>
                </a:lnTo>
                <a:lnTo>
                  <a:pt x="480" y="726"/>
                </a:lnTo>
                <a:lnTo>
                  <a:pt x="469" y="716"/>
                </a:lnTo>
                <a:lnTo>
                  <a:pt x="457" y="706"/>
                </a:lnTo>
                <a:lnTo>
                  <a:pt x="443" y="697"/>
                </a:lnTo>
                <a:lnTo>
                  <a:pt x="429" y="688"/>
                </a:lnTo>
                <a:lnTo>
                  <a:pt x="415" y="680"/>
                </a:lnTo>
                <a:lnTo>
                  <a:pt x="250" y="593"/>
                </a:lnTo>
                <a:lnTo>
                  <a:pt x="250" y="593"/>
                </a:lnTo>
                <a:lnTo>
                  <a:pt x="223" y="580"/>
                </a:lnTo>
                <a:lnTo>
                  <a:pt x="198" y="566"/>
                </a:lnTo>
                <a:lnTo>
                  <a:pt x="174" y="551"/>
                </a:lnTo>
                <a:lnTo>
                  <a:pt x="152" y="535"/>
                </a:lnTo>
                <a:lnTo>
                  <a:pt x="131" y="520"/>
                </a:lnTo>
                <a:lnTo>
                  <a:pt x="112" y="502"/>
                </a:lnTo>
                <a:lnTo>
                  <a:pt x="94" y="485"/>
                </a:lnTo>
                <a:lnTo>
                  <a:pt x="78" y="467"/>
                </a:lnTo>
                <a:lnTo>
                  <a:pt x="64" y="447"/>
                </a:lnTo>
                <a:lnTo>
                  <a:pt x="52" y="426"/>
                </a:lnTo>
                <a:lnTo>
                  <a:pt x="40" y="404"/>
                </a:lnTo>
                <a:lnTo>
                  <a:pt x="32" y="380"/>
                </a:lnTo>
                <a:lnTo>
                  <a:pt x="25" y="355"/>
                </a:lnTo>
                <a:lnTo>
                  <a:pt x="20" y="328"/>
                </a:lnTo>
                <a:lnTo>
                  <a:pt x="17" y="299"/>
                </a:lnTo>
                <a:lnTo>
                  <a:pt x="16" y="267"/>
                </a:lnTo>
                <a:lnTo>
                  <a:pt x="16" y="267"/>
                </a:lnTo>
                <a:lnTo>
                  <a:pt x="16" y="254"/>
                </a:lnTo>
                <a:lnTo>
                  <a:pt x="17" y="242"/>
                </a:lnTo>
                <a:lnTo>
                  <a:pt x="19" y="228"/>
                </a:lnTo>
                <a:lnTo>
                  <a:pt x="22" y="216"/>
                </a:lnTo>
                <a:lnTo>
                  <a:pt x="25" y="204"/>
                </a:lnTo>
                <a:lnTo>
                  <a:pt x="29" y="192"/>
                </a:lnTo>
                <a:lnTo>
                  <a:pt x="34" y="179"/>
                </a:lnTo>
                <a:lnTo>
                  <a:pt x="39" y="167"/>
                </a:lnTo>
                <a:lnTo>
                  <a:pt x="45" y="156"/>
                </a:lnTo>
                <a:lnTo>
                  <a:pt x="52" y="145"/>
                </a:lnTo>
                <a:lnTo>
                  <a:pt x="59" y="134"/>
                </a:lnTo>
                <a:lnTo>
                  <a:pt x="67" y="123"/>
                </a:lnTo>
                <a:lnTo>
                  <a:pt x="75" y="114"/>
                </a:lnTo>
                <a:lnTo>
                  <a:pt x="83" y="104"/>
                </a:lnTo>
                <a:lnTo>
                  <a:pt x="94" y="95"/>
                </a:lnTo>
                <a:lnTo>
                  <a:pt x="103" y="85"/>
                </a:lnTo>
                <a:lnTo>
                  <a:pt x="113" y="76"/>
                </a:lnTo>
                <a:lnTo>
                  <a:pt x="124" y="69"/>
                </a:lnTo>
                <a:lnTo>
                  <a:pt x="135" y="61"/>
                </a:lnTo>
                <a:lnTo>
                  <a:pt x="148" y="54"/>
                </a:lnTo>
                <a:lnTo>
                  <a:pt x="160" y="46"/>
                </a:lnTo>
                <a:lnTo>
                  <a:pt x="172" y="40"/>
                </a:lnTo>
                <a:lnTo>
                  <a:pt x="186" y="34"/>
                </a:lnTo>
                <a:lnTo>
                  <a:pt x="199" y="29"/>
                </a:lnTo>
                <a:lnTo>
                  <a:pt x="212" y="25"/>
                </a:lnTo>
                <a:lnTo>
                  <a:pt x="226" y="21"/>
                </a:lnTo>
                <a:lnTo>
                  <a:pt x="241" y="17"/>
                </a:lnTo>
                <a:lnTo>
                  <a:pt x="255" y="14"/>
                </a:lnTo>
                <a:lnTo>
                  <a:pt x="269" y="12"/>
                </a:lnTo>
                <a:lnTo>
                  <a:pt x="285" y="11"/>
                </a:lnTo>
                <a:lnTo>
                  <a:pt x="300" y="10"/>
                </a:lnTo>
                <a:lnTo>
                  <a:pt x="315" y="9"/>
                </a:lnTo>
                <a:lnTo>
                  <a:pt x="315" y="9"/>
                </a:lnTo>
                <a:lnTo>
                  <a:pt x="335" y="10"/>
                </a:lnTo>
                <a:lnTo>
                  <a:pt x="352" y="11"/>
                </a:lnTo>
                <a:lnTo>
                  <a:pt x="369" y="12"/>
                </a:lnTo>
                <a:lnTo>
                  <a:pt x="384" y="15"/>
                </a:lnTo>
                <a:lnTo>
                  <a:pt x="399" y="18"/>
                </a:lnTo>
                <a:lnTo>
                  <a:pt x="414" y="21"/>
                </a:lnTo>
                <a:lnTo>
                  <a:pt x="427" y="25"/>
                </a:lnTo>
                <a:lnTo>
                  <a:pt x="440" y="30"/>
                </a:lnTo>
                <a:lnTo>
                  <a:pt x="464" y="40"/>
                </a:lnTo>
                <a:lnTo>
                  <a:pt x="486" y="53"/>
                </a:lnTo>
                <a:lnTo>
                  <a:pt x="507" y="66"/>
                </a:lnTo>
                <a:lnTo>
                  <a:pt x="526" y="79"/>
                </a:lnTo>
                <a:lnTo>
                  <a:pt x="526" y="79"/>
                </a:lnTo>
                <a:lnTo>
                  <a:pt x="534" y="73"/>
                </a:lnTo>
                <a:lnTo>
                  <a:pt x="541" y="65"/>
                </a:lnTo>
                <a:lnTo>
                  <a:pt x="549" y="57"/>
                </a:lnTo>
                <a:lnTo>
                  <a:pt x="556" y="47"/>
                </a:lnTo>
                <a:lnTo>
                  <a:pt x="562" y="36"/>
                </a:lnTo>
                <a:lnTo>
                  <a:pt x="568" y="26"/>
                </a:lnTo>
                <a:lnTo>
                  <a:pt x="572" y="14"/>
                </a:lnTo>
                <a:lnTo>
                  <a:pt x="576" y="0"/>
                </a:lnTo>
                <a:lnTo>
                  <a:pt x="624" y="0"/>
                </a:lnTo>
                <a:lnTo>
                  <a:pt x="624" y="380"/>
                </a:lnTo>
                <a:lnTo>
                  <a:pt x="575" y="380"/>
                </a:lnTo>
                <a:lnTo>
                  <a:pt x="575" y="380"/>
                </a:lnTo>
                <a:lnTo>
                  <a:pt x="572" y="354"/>
                </a:lnTo>
                <a:lnTo>
                  <a:pt x="568" y="328"/>
                </a:lnTo>
                <a:lnTo>
                  <a:pt x="563" y="301"/>
                </a:lnTo>
                <a:lnTo>
                  <a:pt x="556" y="275"/>
                </a:lnTo>
                <a:lnTo>
                  <a:pt x="549" y="250"/>
                </a:lnTo>
                <a:lnTo>
                  <a:pt x="538" y="225"/>
                </a:lnTo>
                <a:lnTo>
                  <a:pt x="527" y="203"/>
                </a:lnTo>
                <a:lnTo>
                  <a:pt x="514" y="180"/>
                </a:lnTo>
                <a:lnTo>
                  <a:pt x="507" y="170"/>
                </a:lnTo>
                <a:lnTo>
                  <a:pt x="498" y="160"/>
                </a:lnTo>
                <a:lnTo>
                  <a:pt x="490" y="151"/>
                </a:lnTo>
                <a:lnTo>
                  <a:pt x="481" y="142"/>
                </a:lnTo>
                <a:lnTo>
                  <a:pt x="472" y="133"/>
                </a:lnTo>
                <a:lnTo>
                  <a:pt x="462" y="125"/>
                </a:lnTo>
                <a:lnTo>
                  <a:pt x="451" y="118"/>
                </a:lnTo>
                <a:lnTo>
                  <a:pt x="440" y="112"/>
                </a:lnTo>
                <a:lnTo>
                  <a:pt x="428" y="106"/>
                </a:lnTo>
                <a:lnTo>
                  <a:pt x="416" y="101"/>
                </a:lnTo>
                <a:lnTo>
                  <a:pt x="402" y="96"/>
                </a:lnTo>
                <a:lnTo>
                  <a:pt x="388" y="91"/>
                </a:lnTo>
                <a:lnTo>
                  <a:pt x="374" y="88"/>
                </a:lnTo>
                <a:lnTo>
                  <a:pt x="358" y="86"/>
                </a:lnTo>
                <a:lnTo>
                  <a:pt x="343" y="85"/>
                </a:lnTo>
                <a:lnTo>
                  <a:pt x="327" y="84"/>
                </a:lnTo>
                <a:lnTo>
                  <a:pt x="327" y="84"/>
                </a:lnTo>
                <a:lnTo>
                  <a:pt x="313" y="85"/>
                </a:lnTo>
                <a:lnTo>
                  <a:pt x="300" y="87"/>
                </a:lnTo>
                <a:lnTo>
                  <a:pt x="287" y="90"/>
                </a:lnTo>
                <a:lnTo>
                  <a:pt x="275" y="95"/>
                </a:lnTo>
                <a:lnTo>
                  <a:pt x="262" y="100"/>
                </a:lnTo>
                <a:lnTo>
                  <a:pt x="251" y="106"/>
                </a:lnTo>
                <a:lnTo>
                  <a:pt x="240" y="113"/>
                </a:lnTo>
                <a:lnTo>
                  <a:pt x="230" y="121"/>
                </a:lnTo>
                <a:lnTo>
                  <a:pt x="220" y="131"/>
                </a:lnTo>
                <a:lnTo>
                  <a:pt x="212" y="142"/>
                </a:lnTo>
                <a:lnTo>
                  <a:pt x="205" y="153"/>
                </a:lnTo>
                <a:lnTo>
                  <a:pt x="199" y="165"/>
                </a:lnTo>
                <a:lnTo>
                  <a:pt x="194" y="178"/>
                </a:lnTo>
                <a:lnTo>
                  <a:pt x="190" y="192"/>
                </a:lnTo>
                <a:lnTo>
                  <a:pt x="188" y="207"/>
                </a:lnTo>
                <a:lnTo>
                  <a:pt x="187" y="222"/>
                </a:lnTo>
                <a:lnTo>
                  <a:pt x="187" y="222"/>
                </a:lnTo>
                <a:lnTo>
                  <a:pt x="187" y="233"/>
                </a:lnTo>
                <a:lnTo>
                  <a:pt x="189" y="244"/>
                </a:lnTo>
                <a:lnTo>
                  <a:pt x="192" y="254"/>
                </a:lnTo>
                <a:lnTo>
                  <a:pt x="195" y="265"/>
                </a:lnTo>
                <a:lnTo>
                  <a:pt x="200" y="278"/>
                </a:lnTo>
                <a:lnTo>
                  <a:pt x="206" y="289"/>
                </a:lnTo>
                <a:lnTo>
                  <a:pt x="213" y="301"/>
                </a:lnTo>
                <a:lnTo>
                  <a:pt x="221" y="312"/>
                </a:lnTo>
                <a:lnTo>
                  <a:pt x="231" y="325"/>
                </a:lnTo>
                <a:lnTo>
                  <a:pt x="241" y="336"/>
                </a:lnTo>
                <a:lnTo>
                  <a:pt x="252" y="348"/>
                </a:lnTo>
                <a:lnTo>
                  <a:pt x="264" y="359"/>
                </a:lnTo>
                <a:lnTo>
                  <a:pt x="278" y="370"/>
                </a:lnTo>
                <a:lnTo>
                  <a:pt x="292" y="380"/>
                </a:lnTo>
                <a:lnTo>
                  <a:pt x="308" y="390"/>
                </a:lnTo>
                <a:lnTo>
                  <a:pt x="325" y="399"/>
                </a:lnTo>
                <a:lnTo>
                  <a:pt x="490" y="483"/>
                </a:lnTo>
                <a:lnTo>
                  <a:pt x="490" y="483"/>
                </a:lnTo>
                <a:lnTo>
                  <a:pt x="513" y="495"/>
                </a:lnTo>
                <a:lnTo>
                  <a:pt x="535" y="510"/>
                </a:lnTo>
                <a:lnTo>
                  <a:pt x="556" y="524"/>
                </a:lnTo>
                <a:lnTo>
                  <a:pt x="576" y="538"/>
                </a:lnTo>
                <a:lnTo>
                  <a:pt x="596" y="555"/>
                </a:lnTo>
                <a:lnTo>
                  <a:pt x="614" y="572"/>
                </a:lnTo>
                <a:lnTo>
                  <a:pt x="631" y="590"/>
                </a:lnTo>
                <a:lnTo>
                  <a:pt x="648" y="609"/>
                </a:lnTo>
                <a:lnTo>
                  <a:pt x="662" y="628"/>
                </a:lnTo>
                <a:lnTo>
                  <a:pt x="674" y="649"/>
                </a:lnTo>
                <a:lnTo>
                  <a:pt x="686" y="670"/>
                </a:lnTo>
                <a:lnTo>
                  <a:pt x="695" y="693"/>
                </a:lnTo>
                <a:lnTo>
                  <a:pt x="703" y="715"/>
                </a:lnTo>
                <a:lnTo>
                  <a:pt x="708" y="739"/>
                </a:lnTo>
                <a:lnTo>
                  <a:pt x="711" y="763"/>
                </a:lnTo>
                <a:lnTo>
                  <a:pt x="712" y="789"/>
                </a:lnTo>
                <a:lnTo>
                  <a:pt x="712" y="789"/>
                </a:lnTo>
                <a:lnTo>
                  <a:pt x="712" y="806"/>
                </a:lnTo>
                <a:lnTo>
                  <a:pt x="711" y="824"/>
                </a:lnTo>
                <a:lnTo>
                  <a:pt x="708" y="840"/>
                </a:lnTo>
                <a:lnTo>
                  <a:pt x="705" y="856"/>
                </a:lnTo>
                <a:lnTo>
                  <a:pt x="701" y="872"/>
                </a:lnTo>
                <a:lnTo>
                  <a:pt x="696" y="887"/>
                </a:lnTo>
                <a:lnTo>
                  <a:pt x="691" y="902"/>
                </a:lnTo>
                <a:lnTo>
                  <a:pt x="684" y="917"/>
                </a:lnTo>
                <a:lnTo>
                  <a:pt x="676" y="931"/>
                </a:lnTo>
                <a:lnTo>
                  <a:pt x="669" y="945"/>
                </a:lnTo>
                <a:lnTo>
                  <a:pt x="660" y="957"/>
                </a:lnTo>
                <a:lnTo>
                  <a:pt x="651" y="971"/>
                </a:lnTo>
                <a:lnTo>
                  <a:pt x="641" y="983"/>
                </a:lnTo>
                <a:lnTo>
                  <a:pt x="630" y="994"/>
                </a:lnTo>
                <a:lnTo>
                  <a:pt x="619" y="1005"/>
                </a:lnTo>
                <a:lnTo>
                  <a:pt x="608" y="1016"/>
                </a:lnTo>
                <a:lnTo>
                  <a:pt x="596" y="1026"/>
                </a:lnTo>
                <a:lnTo>
                  <a:pt x="582" y="1035"/>
                </a:lnTo>
                <a:lnTo>
                  <a:pt x="570" y="1044"/>
                </a:lnTo>
                <a:lnTo>
                  <a:pt x="556" y="1053"/>
                </a:lnTo>
                <a:lnTo>
                  <a:pt x="542" y="1061"/>
                </a:lnTo>
                <a:lnTo>
                  <a:pt x="528" y="1068"/>
                </a:lnTo>
                <a:lnTo>
                  <a:pt x="513" y="1074"/>
                </a:lnTo>
                <a:lnTo>
                  <a:pt x="498" y="1080"/>
                </a:lnTo>
                <a:lnTo>
                  <a:pt x="483" y="1085"/>
                </a:lnTo>
                <a:lnTo>
                  <a:pt x="467" y="1089"/>
                </a:lnTo>
                <a:lnTo>
                  <a:pt x="451" y="1093"/>
                </a:lnTo>
                <a:lnTo>
                  <a:pt x="435" y="1096"/>
                </a:lnTo>
                <a:lnTo>
                  <a:pt x="419" y="1100"/>
                </a:lnTo>
                <a:lnTo>
                  <a:pt x="402" y="1101"/>
                </a:lnTo>
                <a:lnTo>
                  <a:pt x="386" y="1103"/>
                </a:lnTo>
                <a:lnTo>
                  <a:pt x="370" y="1103"/>
                </a:lnTo>
                <a:lnTo>
                  <a:pt x="370" y="1103"/>
                </a:lnTo>
                <a:lnTo>
                  <a:pt x="345" y="1102"/>
                </a:lnTo>
                <a:lnTo>
                  <a:pt x="323" y="1100"/>
                </a:lnTo>
                <a:lnTo>
                  <a:pt x="300" y="1096"/>
                </a:lnTo>
                <a:lnTo>
                  <a:pt x="280" y="1091"/>
                </a:lnTo>
                <a:lnTo>
                  <a:pt x="260" y="1086"/>
                </a:lnTo>
                <a:lnTo>
                  <a:pt x="241" y="1080"/>
                </a:lnTo>
                <a:lnTo>
                  <a:pt x="223" y="1073"/>
                </a:lnTo>
                <a:lnTo>
                  <a:pt x="206" y="1067"/>
                </a:lnTo>
                <a:lnTo>
                  <a:pt x="175" y="1053"/>
                </a:lnTo>
                <a:lnTo>
                  <a:pt x="147" y="1039"/>
                </a:lnTo>
                <a:lnTo>
                  <a:pt x="122" y="1028"/>
                </a:lnTo>
                <a:lnTo>
                  <a:pt x="111" y="1024"/>
                </a:lnTo>
                <a:lnTo>
                  <a:pt x="101" y="1022"/>
                </a:lnTo>
                <a:lnTo>
                  <a:pt x="101" y="1022"/>
                </a:lnTo>
                <a:lnTo>
                  <a:pt x="93" y="1028"/>
                </a:lnTo>
                <a:lnTo>
                  <a:pt x="85" y="1036"/>
                </a:lnTo>
                <a:lnTo>
                  <a:pt x="77" y="1044"/>
                </a:lnTo>
                <a:lnTo>
                  <a:pt x="71" y="1055"/>
                </a:lnTo>
                <a:lnTo>
                  <a:pt x="64" y="1065"/>
                </a:lnTo>
                <a:lnTo>
                  <a:pt x="59" y="1076"/>
                </a:lnTo>
                <a:lnTo>
                  <a:pt x="54" y="1089"/>
                </a:lnTo>
                <a:lnTo>
                  <a:pt x="51" y="1103"/>
                </a:lnTo>
                <a:lnTo>
                  <a:pt x="51" y="1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6" name="Freeform 17">
            <a:extLst>
              <a:ext uri="{FF2B5EF4-FFF2-40B4-BE49-F238E27FC236}">
                <a16:creationId xmlns:a16="http://schemas.microsoft.com/office/drawing/2014/main" id="{66C73EC7-6D1D-844B-A699-5AF0D250FD86}"/>
              </a:ext>
            </a:extLst>
          </p:cNvPr>
          <p:cNvSpPr>
            <a:spLocks/>
          </p:cNvSpPr>
          <p:nvPr userDrawn="1"/>
        </p:nvSpPr>
        <p:spPr bwMode="auto">
          <a:xfrm>
            <a:off x="4607985" y="1191685"/>
            <a:ext cx="190500" cy="182033"/>
          </a:xfrm>
          <a:custGeom>
            <a:avLst/>
            <a:gdLst>
              <a:gd name="T0" fmla="*/ 1028 w 1078"/>
              <a:gd name="T1" fmla="*/ 244 h 1035"/>
              <a:gd name="T2" fmla="*/ 1020 w 1078"/>
              <a:gd name="T3" fmla="*/ 209 h 1035"/>
              <a:gd name="T4" fmla="*/ 1006 w 1078"/>
              <a:gd name="T5" fmla="*/ 163 h 1035"/>
              <a:gd name="T6" fmla="*/ 995 w 1078"/>
              <a:gd name="T7" fmla="*/ 138 h 1035"/>
              <a:gd name="T8" fmla="*/ 980 w 1078"/>
              <a:gd name="T9" fmla="*/ 118 h 1035"/>
              <a:gd name="T10" fmla="*/ 959 w 1078"/>
              <a:gd name="T11" fmla="*/ 101 h 1035"/>
              <a:gd name="T12" fmla="*/ 932 w 1078"/>
              <a:gd name="T13" fmla="*/ 90 h 1035"/>
              <a:gd name="T14" fmla="*/ 895 w 1078"/>
              <a:gd name="T15" fmla="*/ 82 h 1035"/>
              <a:gd name="T16" fmla="*/ 848 w 1078"/>
              <a:gd name="T17" fmla="*/ 78 h 1035"/>
              <a:gd name="T18" fmla="*/ 646 w 1078"/>
              <a:gd name="T19" fmla="*/ 78 h 1035"/>
              <a:gd name="T20" fmla="*/ 646 w 1078"/>
              <a:gd name="T21" fmla="*/ 783 h 1035"/>
              <a:gd name="T22" fmla="*/ 648 w 1078"/>
              <a:gd name="T23" fmla="*/ 842 h 1035"/>
              <a:gd name="T24" fmla="*/ 652 w 1078"/>
              <a:gd name="T25" fmla="*/ 888 h 1035"/>
              <a:gd name="T26" fmla="*/ 662 w 1078"/>
              <a:gd name="T27" fmla="*/ 923 h 1035"/>
              <a:gd name="T28" fmla="*/ 672 w 1078"/>
              <a:gd name="T29" fmla="*/ 943 h 1035"/>
              <a:gd name="T30" fmla="*/ 680 w 1078"/>
              <a:gd name="T31" fmla="*/ 954 h 1035"/>
              <a:gd name="T32" fmla="*/ 691 w 1078"/>
              <a:gd name="T33" fmla="*/ 963 h 1035"/>
              <a:gd name="T34" fmla="*/ 711 w 1078"/>
              <a:gd name="T35" fmla="*/ 973 h 1035"/>
              <a:gd name="T36" fmla="*/ 743 w 1078"/>
              <a:gd name="T37" fmla="*/ 982 h 1035"/>
              <a:gd name="T38" fmla="*/ 787 w 1078"/>
              <a:gd name="T39" fmla="*/ 985 h 1035"/>
              <a:gd name="T40" fmla="*/ 812 w 1078"/>
              <a:gd name="T41" fmla="*/ 1035 h 1035"/>
              <a:gd name="T42" fmla="*/ 267 w 1078"/>
              <a:gd name="T43" fmla="*/ 985 h 1035"/>
              <a:gd name="T44" fmla="*/ 293 w 1078"/>
              <a:gd name="T45" fmla="*/ 985 h 1035"/>
              <a:gd name="T46" fmla="*/ 335 w 1078"/>
              <a:gd name="T47" fmla="*/ 982 h 1035"/>
              <a:gd name="T48" fmla="*/ 369 w 1078"/>
              <a:gd name="T49" fmla="*/ 973 h 1035"/>
              <a:gd name="T50" fmla="*/ 388 w 1078"/>
              <a:gd name="T51" fmla="*/ 963 h 1035"/>
              <a:gd name="T52" fmla="*/ 399 w 1078"/>
              <a:gd name="T53" fmla="*/ 954 h 1035"/>
              <a:gd name="T54" fmla="*/ 407 w 1078"/>
              <a:gd name="T55" fmla="*/ 943 h 1035"/>
              <a:gd name="T56" fmla="*/ 417 w 1078"/>
              <a:gd name="T57" fmla="*/ 923 h 1035"/>
              <a:gd name="T58" fmla="*/ 425 w 1078"/>
              <a:gd name="T59" fmla="*/ 888 h 1035"/>
              <a:gd name="T60" fmla="*/ 430 w 1078"/>
              <a:gd name="T61" fmla="*/ 842 h 1035"/>
              <a:gd name="T62" fmla="*/ 432 w 1078"/>
              <a:gd name="T63" fmla="*/ 783 h 1035"/>
              <a:gd name="T64" fmla="*/ 259 w 1078"/>
              <a:gd name="T65" fmla="*/ 78 h 1035"/>
              <a:gd name="T66" fmla="*/ 231 w 1078"/>
              <a:gd name="T67" fmla="*/ 78 h 1035"/>
              <a:gd name="T68" fmla="*/ 184 w 1078"/>
              <a:gd name="T69" fmla="*/ 82 h 1035"/>
              <a:gd name="T70" fmla="*/ 147 w 1078"/>
              <a:gd name="T71" fmla="*/ 90 h 1035"/>
              <a:gd name="T72" fmla="*/ 120 w 1078"/>
              <a:gd name="T73" fmla="*/ 101 h 1035"/>
              <a:gd name="T74" fmla="*/ 99 w 1078"/>
              <a:gd name="T75" fmla="*/ 118 h 1035"/>
              <a:gd name="T76" fmla="*/ 85 w 1078"/>
              <a:gd name="T77" fmla="*/ 138 h 1035"/>
              <a:gd name="T78" fmla="*/ 74 w 1078"/>
              <a:gd name="T79" fmla="*/ 163 h 1035"/>
              <a:gd name="T80" fmla="*/ 60 w 1078"/>
              <a:gd name="T81" fmla="*/ 209 h 1035"/>
              <a:gd name="T82" fmla="*/ 0 w 1078"/>
              <a:gd name="T83" fmla="*/ 244 h 1035"/>
              <a:gd name="T84" fmla="*/ 1065 w 1078"/>
              <a:gd name="T85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8" h="1035">
                <a:moveTo>
                  <a:pt x="1078" y="244"/>
                </a:moveTo>
                <a:lnTo>
                  <a:pt x="1028" y="244"/>
                </a:lnTo>
                <a:lnTo>
                  <a:pt x="1020" y="209"/>
                </a:lnTo>
                <a:lnTo>
                  <a:pt x="1020" y="209"/>
                </a:lnTo>
                <a:lnTo>
                  <a:pt x="1011" y="177"/>
                </a:lnTo>
                <a:lnTo>
                  <a:pt x="1006" y="163"/>
                </a:lnTo>
                <a:lnTo>
                  <a:pt x="1001" y="150"/>
                </a:lnTo>
                <a:lnTo>
                  <a:pt x="995" y="138"/>
                </a:lnTo>
                <a:lnTo>
                  <a:pt x="988" y="127"/>
                </a:lnTo>
                <a:lnTo>
                  <a:pt x="980" y="118"/>
                </a:lnTo>
                <a:lnTo>
                  <a:pt x="970" y="109"/>
                </a:lnTo>
                <a:lnTo>
                  <a:pt x="959" y="101"/>
                </a:lnTo>
                <a:lnTo>
                  <a:pt x="947" y="95"/>
                </a:lnTo>
                <a:lnTo>
                  <a:pt x="932" y="90"/>
                </a:lnTo>
                <a:lnTo>
                  <a:pt x="914" y="85"/>
                </a:lnTo>
                <a:lnTo>
                  <a:pt x="895" y="82"/>
                </a:lnTo>
                <a:lnTo>
                  <a:pt x="872" y="80"/>
                </a:lnTo>
                <a:lnTo>
                  <a:pt x="848" y="78"/>
                </a:lnTo>
                <a:lnTo>
                  <a:pt x="819" y="78"/>
                </a:lnTo>
                <a:lnTo>
                  <a:pt x="646" y="78"/>
                </a:lnTo>
                <a:lnTo>
                  <a:pt x="646" y="783"/>
                </a:lnTo>
                <a:lnTo>
                  <a:pt x="646" y="783"/>
                </a:lnTo>
                <a:lnTo>
                  <a:pt x="647" y="814"/>
                </a:lnTo>
                <a:lnTo>
                  <a:pt x="648" y="842"/>
                </a:lnTo>
                <a:lnTo>
                  <a:pt x="649" y="866"/>
                </a:lnTo>
                <a:lnTo>
                  <a:pt x="652" y="888"/>
                </a:lnTo>
                <a:lnTo>
                  <a:pt x="657" y="906"/>
                </a:lnTo>
                <a:lnTo>
                  <a:pt x="662" y="923"/>
                </a:lnTo>
                <a:lnTo>
                  <a:pt x="668" y="937"/>
                </a:lnTo>
                <a:lnTo>
                  <a:pt x="672" y="943"/>
                </a:lnTo>
                <a:lnTo>
                  <a:pt x="676" y="949"/>
                </a:lnTo>
                <a:lnTo>
                  <a:pt x="680" y="954"/>
                </a:lnTo>
                <a:lnTo>
                  <a:pt x="685" y="958"/>
                </a:lnTo>
                <a:lnTo>
                  <a:pt x="691" y="963"/>
                </a:lnTo>
                <a:lnTo>
                  <a:pt x="697" y="966"/>
                </a:lnTo>
                <a:lnTo>
                  <a:pt x="711" y="973"/>
                </a:lnTo>
                <a:lnTo>
                  <a:pt x="726" y="978"/>
                </a:lnTo>
                <a:lnTo>
                  <a:pt x="743" y="982"/>
                </a:lnTo>
                <a:lnTo>
                  <a:pt x="764" y="984"/>
                </a:lnTo>
                <a:lnTo>
                  <a:pt x="787" y="985"/>
                </a:lnTo>
                <a:lnTo>
                  <a:pt x="812" y="985"/>
                </a:lnTo>
                <a:lnTo>
                  <a:pt x="812" y="1035"/>
                </a:lnTo>
                <a:lnTo>
                  <a:pt x="267" y="1035"/>
                </a:lnTo>
                <a:lnTo>
                  <a:pt x="267" y="985"/>
                </a:lnTo>
                <a:lnTo>
                  <a:pt x="267" y="985"/>
                </a:lnTo>
                <a:lnTo>
                  <a:pt x="293" y="985"/>
                </a:lnTo>
                <a:lnTo>
                  <a:pt x="315" y="984"/>
                </a:lnTo>
                <a:lnTo>
                  <a:pt x="335" y="982"/>
                </a:lnTo>
                <a:lnTo>
                  <a:pt x="353" y="978"/>
                </a:lnTo>
                <a:lnTo>
                  <a:pt x="369" y="973"/>
                </a:lnTo>
                <a:lnTo>
                  <a:pt x="383" y="966"/>
                </a:lnTo>
                <a:lnTo>
                  <a:pt x="388" y="963"/>
                </a:lnTo>
                <a:lnTo>
                  <a:pt x="394" y="958"/>
                </a:lnTo>
                <a:lnTo>
                  <a:pt x="399" y="954"/>
                </a:lnTo>
                <a:lnTo>
                  <a:pt x="403" y="949"/>
                </a:lnTo>
                <a:lnTo>
                  <a:pt x="407" y="943"/>
                </a:lnTo>
                <a:lnTo>
                  <a:pt x="411" y="937"/>
                </a:lnTo>
                <a:lnTo>
                  <a:pt x="417" y="923"/>
                </a:lnTo>
                <a:lnTo>
                  <a:pt x="422" y="906"/>
                </a:lnTo>
                <a:lnTo>
                  <a:pt x="425" y="888"/>
                </a:lnTo>
                <a:lnTo>
                  <a:pt x="429" y="866"/>
                </a:lnTo>
                <a:lnTo>
                  <a:pt x="430" y="842"/>
                </a:lnTo>
                <a:lnTo>
                  <a:pt x="431" y="814"/>
                </a:lnTo>
                <a:lnTo>
                  <a:pt x="432" y="783"/>
                </a:lnTo>
                <a:lnTo>
                  <a:pt x="432" y="78"/>
                </a:lnTo>
                <a:lnTo>
                  <a:pt x="259" y="78"/>
                </a:lnTo>
                <a:lnTo>
                  <a:pt x="259" y="78"/>
                </a:lnTo>
                <a:lnTo>
                  <a:pt x="231" y="78"/>
                </a:lnTo>
                <a:lnTo>
                  <a:pt x="206" y="80"/>
                </a:lnTo>
                <a:lnTo>
                  <a:pt x="184" y="82"/>
                </a:lnTo>
                <a:lnTo>
                  <a:pt x="165" y="85"/>
                </a:lnTo>
                <a:lnTo>
                  <a:pt x="147" y="90"/>
                </a:lnTo>
                <a:lnTo>
                  <a:pt x="133" y="95"/>
                </a:lnTo>
                <a:lnTo>
                  <a:pt x="120" y="101"/>
                </a:lnTo>
                <a:lnTo>
                  <a:pt x="110" y="109"/>
                </a:lnTo>
                <a:lnTo>
                  <a:pt x="99" y="118"/>
                </a:lnTo>
                <a:lnTo>
                  <a:pt x="91" y="127"/>
                </a:lnTo>
                <a:lnTo>
                  <a:pt x="85" y="138"/>
                </a:lnTo>
                <a:lnTo>
                  <a:pt x="79" y="150"/>
                </a:lnTo>
                <a:lnTo>
                  <a:pt x="74" y="163"/>
                </a:lnTo>
                <a:lnTo>
                  <a:pt x="69" y="177"/>
                </a:lnTo>
                <a:lnTo>
                  <a:pt x="60" y="209"/>
                </a:lnTo>
                <a:lnTo>
                  <a:pt x="51" y="244"/>
                </a:lnTo>
                <a:lnTo>
                  <a:pt x="0" y="244"/>
                </a:lnTo>
                <a:lnTo>
                  <a:pt x="15" y="0"/>
                </a:lnTo>
                <a:lnTo>
                  <a:pt x="1065" y="0"/>
                </a:lnTo>
                <a:lnTo>
                  <a:pt x="1078" y="2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7" name="Freeform 18">
            <a:extLst>
              <a:ext uri="{FF2B5EF4-FFF2-40B4-BE49-F238E27FC236}">
                <a16:creationId xmlns:a16="http://schemas.microsoft.com/office/drawing/2014/main" id="{C59FF6E7-70B2-104B-BA19-464BCC297F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36584" y="1187452"/>
            <a:ext cx="203200" cy="192617"/>
          </a:xfrm>
          <a:custGeom>
            <a:avLst/>
            <a:gdLst>
              <a:gd name="T0" fmla="*/ 487 w 1150"/>
              <a:gd name="T1" fmla="*/ 1087 h 1094"/>
              <a:gd name="T2" fmla="*/ 351 w 1150"/>
              <a:gd name="T3" fmla="*/ 1051 h 1094"/>
              <a:gd name="T4" fmla="*/ 231 w 1150"/>
              <a:gd name="T5" fmla="*/ 984 h 1094"/>
              <a:gd name="T6" fmla="*/ 131 w 1150"/>
              <a:gd name="T7" fmla="*/ 894 h 1094"/>
              <a:gd name="T8" fmla="*/ 56 w 1150"/>
              <a:gd name="T9" fmla="*/ 783 h 1094"/>
              <a:gd name="T10" fmla="*/ 11 w 1150"/>
              <a:gd name="T11" fmla="*/ 656 h 1094"/>
              <a:gd name="T12" fmla="*/ 0 w 1150"/>
              <a:gd name="T13" fmla="*/ 547 h 1094"/>
              <a:gd name="T14" fmla="*/ 17 w 1150"/>
              <a:gd name="T15" fmla="*/ 411 h 1094"/>
              <a:gd name="T16" fmla="*/ 69 w 1150"/>
              <a:gd name="T17" fmla="*/ 287 h 1094"/>
              <a:gd name="T18" fmla="*/ 149 w 1150"/>
              <a:gd name="T19" fmla="*/ 180 h 1094"/>
              <a:gd name="T20" fmla="*/ 253 w 1150"/>
              <a:gd name="T21" fmla="*/ 94 h 1094"/>
              <a:gd name="T22" fmla="*/ 378 w 1150"/>
              <a:gd name="T23" fmla="*/ 33 h 1094"/>
              <a:gd name="T24" fmla="*/ 517 w 1150"/>
              <a:gd name="T25" fmla="*/ 3 h 1094"/>
              <a:gd name="T26" fmla="*/ 634 w 1150"/>
              <a:gd name="T27" fmla="*/ 3 h 1094"/>
              <a:gd name="T28" fmla="*/ 773 w 1150"/>
              <a:gd name="T29" fmla="*/ 33 h 1094"/>
              <a:gd name="T30" fmla="*/ 895 w 1150"/>
              <a:gd name="T31" fmla="*/ 94 h 1094"/>
              <a:gd name="T32" fmla="*/ 1000 w 1150"/>
              <a:gd name="T33" fmla="*/ 180 h 1094"/>
              <a:gd name="T34" fmla="*/ 1080 w 1150"/>
              <a:gd name="T35" fmla="*/ 287 h 1094"/>
              <a:gd name="T36" fmla="*/ 1132 w 1150"/>
              <a:gd name="T37" fmla="*/ 411 h 1094"/>
              <a:gd name="T38" fmla="*/ 1150 w 1150"/>
              <a:gd name="T39" fmla="*/ 547 h 1094"/>
              <a:gd name="T40" fmla="*/ 1138 w 1150"/>
              <a:gd name="T41" fmla="*/ 656 h 1094"/>
              <a:gd name="T42" fmla="*/ 1093 w 1150"/>
              <a:gd name="T43" fmla="*/ 783 h 1094"/>
              <a:gd name="T44" fmla="*/ 1018 w 1150"/>
              <a:gd name="T45" fmla="*/ 894 h 1094"/>
              <a:gd name="T46" fmla="*/ 919 w 1150"/>
              <a:gd name="T47" fmla="*/ 984 h 1094"/>
              <a:gd name="T48" fmla="*/ 798 w 1150"/>
              <a:gd name="T49" fmla="*/ 1051 h 1094"/>
              <a:gd name="T50" fmla="*/ 662 w 1150"/>
              <a:gd name="T51" fmla="*/ 1087 h 1094"/>
              <a:gd name="T52" fmla="*/ 575 w 1150"/>
              <a:gd name="T53" fmla="*/ 82 h 1094"/>
              <a:gd name="T54" fmla="*/ 490 w 1150"/>
              <a:gd name="T55" fmla="*/ 94 h 1094"/>
              <a:gd name="T56" fmla="*/ 403 w 1150"/>
              <a:gd name="T57" fmla="*/ 137 h 1094"/>
              <a:gd name="T58" fmla="*/ 334 w 1150"/>
              <a:gd name="T59" fmla="*/ 204 h 1094"/>
              <a:gd name="T60" fmla="*/ 284 w 1150"/>
              <a:gd name="T61" fmla="*/ 290 h 1094"/>
              <a:gd name="T62" fmla="*/ 251 w 1150"/>
              <a:gd name="T63" fmla="*/ 386 h 1094"/>
              <a:gd name="T64" fmla="*/ 233 w 1150"/>
              <a:gd name="T65" fmla="*/ 507 h 1094"/>
              <a:gd name="T66" fmla="*/ 240 w 1150"/>
              <a:gd name="T67" fmla="*/ 647 h 1094"/>
              <a:gd name="T68" fmla="*/ 262 w 1150"/>
              <a:gd name="T69" fmla="*/ 747 h 1094"/>
              <a:gd name="T70" fmla="*/ 302 w 1150"/>
              <a:gd name="T71" fmla="*/ 840 h 1094"/>
              <a:gd name="T72" fmla="*/ 360 w 1150"/>
              <a:gd name="T73" fmla="*/ 919 h 1094"/>
              <a:gd name="T74" fmla="*/ 435 w 1150"/>
              <a:gd name="T75" fmla="*/ 977 h 1094"/>
              <a:gd name="T76" fmla="*/ 531 w 1150"/>
              <a:gd name="T77" fmla="*/ 1008 h 1094"/>
              <a:gd name="T78" fmla="*/ 619 w 1150"/>
              <a:gd name="T79" fmla="*/ 1008 h 1094"/>
              <a:gd name="T80" fmla="*/ 715 w 1150"/>
              <a:gd name="T81" fmla="*/ 977 h 1094"/>
              <a:gd name="T82" fmla="*/ 791 w 1150"/>
              <a:gd name="T83" fmla="*/ 919 h 1094"/>
              <a:gd name="T84" fmla="*/ 848 w 1150"/>
              <a:gd name="T85" fmla="*/ 840 h 1094"/>
              <a:gd name="T86" fmla="*/ 888 w 1150"/>
              <a:gd name="T87" fmla="*/ 747 h 1094"/>
              <a:gd name="T88" fmla="*/ 911 w 1150"/>
              <a:gd name="T89" fmla="*/ 647 h 1094"/>
              <a:gd name="T90" fmla="*/ 918 w 1150"/>
              <a:gd name="T91" fmla="*/ 507 h 1094"/>
              <a:gd name="T92" fmla="*/ 899 w 1150"/>
              <a:gd name="T93" fmla="*/ 386 h 1094"/>
              <a:gd name="T94" fmla="*/ 867 w 1150"/>
              <a:gd name="T95" fmla="*/ 290 h 1094"/>
              <a:gd name="T96" fmla="*/ 816 w 1150"/>
              <a:gd name="T97" fmla="*/ 204 h 1094"/>
              <a:gd name="T98" fmla="*/ 747 w 1150"/>
              <a:gd name="T99" fmla="*/ 137 h 1094"/>
              <a:gd name="T100" fmla="*/ 660 w 1150"/>
              <a:gd name="T101" fmla="*/ 94 h 1094"/>
              <a:gd name="T102" fmla="*/ 575 w 1150"/>
              <a:gd name="T103" fmla="*/ 82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0" h="1094">
                <a:moveTo>
                  <a:pt x="575" y="1094"/>
                </a:moveTo>
                <a:lnTo>
                  <a:pt x="575" y="1094"/>
                </a:lnTo>
                <a:lnTo>
                  <a:pt x="546" y="1093"/>
                </a:lnTo>
                <a:lnTo>
                  <a:pt x="517" y="1091"/>
                </a:lnTo>
                <a:lnTo>
                  <a:pt x="487" y="1087"/>
                </a:lnTo>
                <a:lnTo>
                  <a:pt x="460" y="1082"/>
                </a:lnTo>
                <a:lnTo>
                  <a:pt x="431" y="1076"/>
                </a:lnTo>
                <a:lnTo>
                  <a:pt x="405" y="1069"/>
                </a:lnTo>
                <a:lnTo>
                  <a:pt x="378" y="1060"/>
                </a:lnTo>
                <a:lnTo>
                  <a:pt x="351" y="1051"/>
                </a:lnTo>
                <a:lnTo>
                  <a:pt x="326" y="1039"/>
                </a:lnTo>
                <a:lnTo>
                  <a:pt x="301" y="1027"/>
                </a:lnTo>
                <a:lnTo>
                  <a:pt x="277" y="1014"/>
                </a:lnTo>
                <a:lnTo>
                  <a:pt x="253" y="1000"/>
                </a:lnTo>
                <a:lnTo>
                  <a:pt x="231" y="984"/>
                </a:lnTo>
                <a:lnTo>
                  <a:pt x="209" y="968"/>
                </a:lnTo>
                <a:lnTo>
                  <a:pt x="188" y="950"/>
                </a:lnTo>
                <a:lnTo>
                  <a:pt x="168" y="933"/>
                </a:lnTo>
                <a:lnTo>
                  <a:pt x="149" y="914"/>
                </a:lnTo>
                <a:lnTo>
                  <a:pt x="131" y="894"/>
                </a:lnTo>
                <a:lnTo>
                  <a:pt x="114" y="873"/>
                </a:lnTo>
                <a:lnTo>
                  <a:pt x="98" y="851"/>
                </a:lnTo>
                <a:lnTo>
                  <a:pt x="82" y="830"/>
                </a:lnTo>
                <a:lnTo>
                  <a:pt x="69" y="806"/>
                </a:lnTo>
                <a:lnTo>
                  <a:pt x="56" y="783"/>
                </a:lnTo>
                <a:lnTo>
                  <a:pt x="45" y="758"/>
                </a:lnTo>
                <a:lnTo>
                  <a:pt x="34" y="734"/>
                </a:lnTo>
                <a:lnTo>
                  <a:pt x="25" y="708"/>
                </a:lnTo>
                <a:lnTo>
                  <a:pt x="17" y="683"/>
                </a:lnTo>
                <a:lnTo>
                  <a:pt x="11" y="656"/>
                </a:lnTo>
                <a:lnTo>
                  <a:pt x="6" y="629"/>
                </a:lnTo>
                <a:lnTo>
                  <a:pt x="2" y="602"/>
                </a:lnTo>
                <a:lnTo>
                  <a:pt x="0" y="574"/>
                </a:lnTo>
                <a:lnTo>
                  <a:pt x="0" y="547"/>
                </a:lnTo>
                <a:lnTo>
                  <a:pt x="0" y="547"/>
                </a:lnTo>
                <a:lnTo>
                  <a:pt x="0" y="519"/>
                </a:lnTo>
                <a:lnTo>
                  <a:pt x="2" y="491"/>
                </a:lnTo>
                <a:lnTo>
                  <a:pt x="6" y="464"/>
                </a:lnTo>
                <a:lnTo>
                  <a:pt x="11" y="437"/>
                </a:lnTo>
                <a:lnTo>
                  <a:pt x="17" y="411"/>
                </a:lnTo>
                <a:lnTo>
                  <a:pt x="25" y="385"/>
                </a:lnTo>
                <a:lnTo>
                  <a:pt x="34" y="360"/>
                </a:lnTo>
                <a:lnTo>
                  <a:pt x="45" y="335"/>
                </a:lnTo>
                <a:lnTo>
                  <a:pt x="56" y="310"/>
                </a:lnTo>
                <a:lnTo>
                  <a:pt x="69" y="287"/>
                </a:lnTo>
                <a:lnTo>
                  <a:pt x="82" y="264"/>
                </a:lnTo>
                <a:lnTo>
                  <a:pt x="98" y="242"/>
                </a:lnTo>
                <a:lnTo>
                  <a:pt x="114" y="220"/>
                </a:lnTo>
                <a:lnTo>
                  <a:pt x="131" y="200"/>
                </a:lnTo>
                <a:lnTo>
                  <a:pt x="149" y="180"/>
                </a:lnTo>
                <a:lnTo>
                  <a:pt x="168" y="161"/>
                </a:lnTo>
                <a:lnTo>
                  <a:pt x="188" y="143"/>
                </a:lnTo>
                <a:lnTo>
                  <a:pt x="209" y="125"/>
                </a:lnTo>
                <a:lnTo>
                  <a:pt x="231" y="109"/>
                </a:lnTo>
                <a:lnTo>
                  <a:pt x="253" y="94"/>
                </a:lnTo>
                <a:lnTo>
                  <a:pt x="277" y="79"/>
                </a:lnTo>
                <a:lnTo>
                  <a:pt x="301" y="66"/>
                </a:lnTo>
                <a:lnTo>
                  <a:pt x="326" y="54"/>
                </a:lnTo>
                <a:lnTo>
                  <a:pt x="351" y="44"/>
                </a:lnTo>
                <a:lnTo>
                  <a:pt x="378" y="33"/>
                </a:lnTo>
                <a:lnTo>
                  <a:pt x="405" y="24"/>
                </a:lnTo>
                <a:lnTo>
                  <a:pt x="431" y="17"/>
                </a:lnTo>
                <a:lnTo>
                  <a:pt x="460" y="11"/>
                </a:lnTo>
                <a:lnTo>
                  <a:pt x="487" y="6"/>
                </a:lnTo>
                <a:lnTo>
                  <a:pt x="517" y="3"/>
                </a:lnTo>
                <a:lnTo>
                  <a:pt x="546" y="1"/>
                </a:lnTo>
                <a:lnTo>
                  <a:pt x="575" y="0"/>
                </a:lnTo>
                <a:lnTo>
                  <a:pt x="575" y="0"/>
                </a:lnTo>
                <a:lnTo>
                  <a:pt x="605" y="1"/>
                </a:lnTo>
                <a:lnTo>
                  <a:pt x="634" y="3"/>
                </a:lnTo>
                <a:lnTo>
                  <a:pt x="662" y="6"/>
                </a:lnTo>
                <a:lnTo>
                  <a:pt x="691" y="11"/>
                </a:lnTo>
                <a:lnTo>
                  <a:pt x="719" y="17"/>
                </a:lnTo>
                <a:lnTo>
                  <a:pt x="746" y="24"/>
                </a:lnTo>
                <a:lnTo>
                  <a:pt x="773" y="33"/>
                </a:lnTo>
                <a:lnTo>
                  <a:pt x="798" y="44"/>
                </a:lnTo>
                <a:lnTo>
                  <a:pt x="824" y="54"/>
                </a:lnTo>
                <a:lnTo>
                  <a:pt x="848" y="66"/>
                </a:lnTo>
                <a:lnTo>
                  <a:pt x="873" y="79"/>
                </a:lnTo>
                <a:lnTo>
                  <a:pt x="895" y="94"/>
                </a:lnTo>
                <a:lnTo>
                  <a:pt x="919" y="109"/>
                </a:lnTo>
                <a:lnTo>
                  <a:pt x="940" y="125"/>
                </a:lnTo>
                <a:lnTo>
                  <a:pt x="961" y="143"/>
                </a:lnTo>
                <a:lnTo>
                  <a:pt x="981" y="161"/>
                </a:lnTo>
                <a:lnTo>
                  <a:pt x="1000" y="180"/>
                </a:lnTo>
                <a:lnTo>
                  <a:pt x="1018" y="200"/>
                </a:lnTo>
                <a:lnTo>
                  <a:pt x="1035" y="220"/>
                </a:lnTo>
                <a:lnTo>
                  <a:pt x="1052" y="242"/>
                </a:lnTo>
                <a:lnTo>
                  <a:pt x="1066" y="264"/>
                </a:lnTo>
                <a:lnTo>
                  <a:pt x="1080" y="287"/>
                </a:lnTo>
                <a:lnTo>
                  <a:pt x="1093" y="310"/>
                </a:lnTo>
                <a:lnTo>
                  <a:pt x="1104" y="335"/>
                </a:lnTo>
                <a:lnTo>
                  <a:pt x="1115" y="360"/>
                </a:lnTo>
                <a:lnTo>
                  <a:pt x="1123" y="385"/>
                </a:lnTo>
                <a:lnTo>
                  <a:pt x="1132" y="411"/>
                </a:lnTo>
                <a:lnTo>
                  <a:pt x="1138" y="437"/>
                </a:lnTo>
                <a:lnTo>
                  <a:pt x="1143" y="464"/>
                </a:lnTo>
                <a:lnTo>
                  <a:pt x="1147" y="491"/>
                </a:lnTo>
                <a:lnTo>
                  <a:pt x="1149" y="519"/>
                </a:lnTo>
                <a:lnTo>
                  <a:pt x="1150" y="547"/>
                </a:lnTo>
                <a:lnTo>
                  <a:pt x="1150" y="547"/>
                </a:lnTo>
                <a:lnTo>
                  <a:pt x="1149" y="574"/>
                </a:lnTo>
                <a:lnTo>
                  <a:pt x="1147" y="602"/>
                </a:lnTo>
                <a:lnTo>
                  <a:pt x="1143" y="629"/>
                </a:lnTo>
                <a:lnTo>
                  <a:pt x="1138" y="656"/>
                </a:lnTo>
                <a:lnTo>
                  <a:pt x="1132" y="683"/>
                </a:lnTo>
                <a:lnTo>
                  <a:pt x="1123" y="708"/>
                </a:lnTo>
                <a:lnTo>
                  <a:pt x="1115" y="734"/>
                </a:lnTo>
                <a:lnTo>
                  <a:pt x="1104" y="758"/>
                </a:lnTo>
                <a:lnTo>
                  <a:pt x="1093" y="783"/>
                </a:lnTo>
                <a:lnTo>
                  <a:pt x="1080" y="806"/>
                </a:lnTo>
                <a:lnTo>
                  <a:pt x="1066" y="830"/>
                </a:lnTo>
                <a:lnTo>
                  <a:pt x="1052" y="851"/>
                </a:lnTo>
                <a:lnTo>
                  <a:pt x="1035" y="873"/>
                </a:lnTo>
                <a:lnTo>
                  <a:pt x="1018" y="894"/>
                </a:lnTo>
                <a:lnTo>
                  <a:pt x="1000" y="914"/>
                </a:lnTo>
                <a:lnTo>
                  <a:pt x="981" y="933"/>
                </a:lnTo>
                <a:lnTo>
                  <a:pt x="961" y="950"/>
                </a:lnTo>
                <a:lnTo>
                  <a:pt x="940" y="968"/>
                </a:lnTo>
                <a:lnTo>
                  <a:pt x="919" y="984"/>
                </a:lnTo>
                <a:lnTo>
                  <a:pt x="895" y="1000"/>
                </a:lnTo>
                <a:lnTo>
                  <a:pt x="873" y="1014"/>
                </a:lnTo>
                <a:lnTo>
                  <a:pt x="848" y="1027"/>
                </a:lnTo>
                <a:lnTo>
                  <a:pt x="824" y="1039"/>
                </a:lnTo>
                <a:lnTo>
                  <a:pt x="798" y="1051"/>
                </a:lnTo>
                <a:lnTo>
                  <a:pt x="773" y="1060"/>
                </a:lnTo>
                <a:lnTo>
                  <a:pt x="746" y="1069"/>
                </a:lnTo>
                <a:lnTo>
                  <a:pt x="719" y="1076"/>
                </a:lnTo>
                <a:lnTo>
                  <a:pt x="691" y="1082"/>
                </a:lnTo>
                <a:lnTo>
                  <a:pt x="662" y="1087"/>
                </a:lnTo>
                <a:lnTo>
                  <a:pt x="634" y="1091"/>
                </a:lnTo>
                <a:lnTo>
                  <a:pt x="605" y="1093"/>
                </a:lnTo>
                <a:lnTo>
                  <a:pt x="575" y="1094"/>
                </a:lnTo>
                <a:lnTo>
                  <a:pt x="575" y="1094"/>
                </a:lnTo>
                <a:close/>
                <a:moveTo>
                  <a:pt x="575" y="82"/>
                </a:moveTo>
                <a:lnTo>
                  <a:pt x="575" y="82"/>
                </a:lnTo>
                <a:lnTo>
                  <a:pt x="553" y="83"/>
                </a:lnTo>
                <a:lnTo>
                  <a:pt x="531" y="86"/>
                </a:lnTo>
                <a:lnTo>
                  <a:pt x="510" y="90"/>
                </a:lnTo>
                <a:lnTo>
                  <a:pt x="490" y="94"/>
                </a:lnTo>
                <a:lnTo>
                  <a:pt x="471" y="100"/>
                </a:lnTo>
                <a:lnTo>
                  <a:pt x="453" y="108"/>
                </a:lnTo>
                <a:lnTo>
                  <a:pt x="435" y="116"/>
                </a:lnTo>
                <a:lnTo>
                  <a:pt x="419" y="125"/>
                </a:lnTo>
                <a:lnTo>
                  <a:pt x="403" y="137"/>
                </a:lnTo>
                <a:lnTo>
                  <a:pt x="387" y="148"/>
                </a:lnTo>
                <a:lnTo>
                  <a:pt x="373" y="161"/>
                </a:lnTo>
                <a:lnTo>
                  <a:pt x="360" y="174"/>
                </a:lnTo>
                <a:lnTo>
                  <a:pt x="346" y="189"/>
                </a:lnTo>
                <a:lnTo>
                  <a:pt x="334" y="204"/>
                </a:lnTo>
                <a:lnTo>
                  <a:pt x="323" y="219"/>
                </a:lnTo>
                <a:lnTo>
                  <a:pt x="312" y="237"/>
                </a:lnTo>
                <a:lnTo>
                  <a:pt x="302" y="253"/>
                </a:lnTo>
                <a:lnTo>
                  <a:pt x="292" y="272"/>
                </a:lnTo>
                <a:lnTo>
                  <a:pt x="284" y="290"/>
                </a:lnTo>
                <a:lnTo>
                  <a:pt x="276" y="308"/>
                </a:lnTo>
                <a:lnTo>
                  <a:pt x="269" y="327"/>
                </a:lnTo>
                <a:lnTo>
                  <a:pt x="262" y="346"/>
                </a:lnTo>
                <a:lnTo>
                  <a:pt x="256" y="367"/>
                </a:lnTo>
                <a:lnTo>
                  <a:pt x="251" y="386"/>
                </a:lnTo>
                <a:lnTo>
                  <a:pt x="247" y="407"/>
                </a:lnTo>
                <a:lnTo>
                  <a:pt x="243" y="426"/>
                </a:lnTo>
                <a:lnTo>
                  <a:pt x="240" y="446"/>
                </a:lnTo>
                <a:lnTo>
                  <a:pt x="237" y="467"/>
                </a:lnTo>
                <a:lnTo>
                  <a:pt x="233" y="507"/>
                </a:lnTo>
                <a:lnTo>
                  <a:pt x="232" y="547"/>
                </a:lnTo>
                <a:lnTo>
                  <a:pt x="232" y="547"/>
                </a:lnTo>
                <a:lnTo>
                  <a:pt x="233" y="587"/>
                </a:lnTo>
                <a:lnTo>
                  <a:pt x="237" y="626"/>
                </a:lnTo>
                <a:lnTo>
                  <a:pt x="240" y="647"/>
                </a:lnTo>
                <a:lnTo>
                  <a:pt x="243" y="667"/>
                </a:lnTo>
                <a:lnTo>
                  <a:pt x="247" y="687"/>
                </a:lnTo>
                <a:lnTo>
                  <a:pt x="251" y="707"/>
                </a:lnTo>
                <a:lnTo>
                  <a:pt x="256" y="728"/>
                </a:lnTo>
                <a:lnTo>
                  <a:pt x="262" y="747"/>
                </a:lnTo>
                <a:lnTo>
                  <a:pt x="269" y="766"/>
                </a:lnTo>
                <a:lnTo>
                  <a:pt x="276" y="785"/>
                </a:lnTo>
                <a:lnTo>
                  <a:pt x="284" y="804"/>
                </a:lnTo>
                <a:lnTo>
                  <a:pt x="292" y="822"/>
                </a:lnTo>
                <a:lnTo>
                  <a:pt x="302" y="840"/>
                </a:lnTo>
                <a:lnTo>
                  <a:pt x="312" y="857"/>
                </a:lnTo>
                <a:lnTo>
                  <a:pt x="323" y="874"/>
                </a:lnTo>
                <a:lnTo>
                  <a:pt x="334" y="889"/>
                </a:lnTo>
                <a:lnTo>
                  <a:pt x="346" y="904"/>
                </a:lnTo>
                <a:lnTo>
                  <a:pt x="360" y="919"/>
                </a:lnTo>
                <a:lnTo>
                  <a:pt x="373" y="932"/>
                </a:lnTo>
                <a:lnTo>
                  <a:pt x="387" y="945"/>
                </a:lnTo>
                <a:lnTo>
                  <a:pt x="403" y="957"/>
                </a:lnTo>
                <a:lnTo>
                  <a:pt x="419" y="968"/>
                </a:lnTo>
                <a:lnTo>
                  <a:pt x="435" y="977"/>
                </a:lnTo>
                <a:lnTo>
                  <a:pt x="453" y="986"/>
                </a:lnTo>
                <a:lnTo>
                  <a:pt x="471" y="993"/>
                </a:lnTo>
                <a:lnTo>
                  <a:pt x="490" y="1000"/>
                </a:lnTo>
                <a:lnTo>
                  <a:pt x="510" y="1005"/>
                </a:lnTo>
                <a:lnTo>
                  <a:pt x="531" y="1008"/>
                </a:lnTo>
                <a:lnTo>
                  <a:pt x="553" y="1010"/>
                </a:lnTo>
                <a:lnTo>
                  <a:pt x="575" y="1011"/>
                </a:lnTo>
                <a:lnTo>
                  <a:pt x="575" y="1011"/>
                </a:lnTo>
                <a:lnTo>
                  <a:pt x="598" y="1010"/>
                </a:lnTo>
                <a:lnTo>
                  <a:pt x="619" y="1008"/>
                </a:lnTo>
                <a:lnTo>
                  <a:pt x="640" y="1005"/>
                </a:lnTo>
                <a:lnTo>
                  <a:pt x="660" y="1000"/>
                </a:lnTo>
                <a:lnTo>
                  <a:pt x="679" y="993"/>
                </a:lnTo>
                <a:lnTo>
                  <a:pt x="697" y="986"/>
                </a:lnTo>
                <a:lnTo>
                  <a:pt x="715" y="977"/>
                </a:lnTo>
                <a:lnTo>
                  <a:pt x="732" y="968"/>
                </a:lnTo>
                <a:lnTo>
                  <a:pt x="747" y="957"/>
                </a:lnTo>
                <a:lnTo>
                  <a:pt x="762" y="945"/>
                </a:lnTo>
                <a:lnTo>
                  <a:pt x="777" y="932"/>
                </a:lnTo>
                <a:lnTo>
                  <a:pt x="791" y="919"/>
                </a:lnTo>
                <a:lnTo>
                  <a:pt x="803" y="904"/>
                </a:lnTo>
                <a:lnTo>
                  <a:pt x="816" y="889"/>
                </a:lnTo>
                <a:lnTo>
                  <a:pt x="828" y="874"/>
                </a:lnTo>
                <a:lnTo>
                  <a:pt x="838" y="857"/>
                </a:lnTo>
                <a:lnTo>
                  <a:pt x="848" y="840"/>
                </a:lnTo>
                <a:lnTo>
                  <a:pt x="858" y="822"/>
                </a:lnTo>
                <a:lnTo>
                  <a:pt x="867" y="804"/>
                </a:lnTo>
                <a:lnTo>
                  <a:pt x="874" y="785"/>
                </a:lnTo>
                <a:lnTo>
                  <a:pt x="881" y="766"/>
                </a:lnTo>
                <a:lnTo>
                  <a:pt x="888" y="747"/>
                </a:lnTo>
                <a:lnTo>
                  <a:pt x="894" y="728"/>
                </a:lnTo>
                <a:lnTo>
                  <a:pt x="899" y="707"/>
                </a:lnTo>
                <a:lnTo>
                  <a:pt x="904" y="687"/>
                </a:lnTo>
                <a:lnTo>
                  <a:pt x="908" y="667"/>
                </a:lnTo>
                <a:lnTo>
                  <a:pt x="911" y="647"/>
                </a:lnTo>
                <a:lnTo>
                  <a:pt x="914" y="626"/>
                </a:lnTo>
                <a:lnTo>
                  <a:pt x="918" y="587"/>
                </a:lnTo>
                <a:lnTo>
                  <a:pt x="919" y="547"/>
                </a:lnTo>
                <a:lnTo>
                  <a:pt x="919" y="547"/>
                </a:lnTo>
                <a:lnTo>
                  <a:pt x="918" y="507"/>
                </a:lnTo>
                <a:lnTo>
                  <a:pt x="914" y="467"/>
                </a:lnTo>
                <a:lnTo>
                  <a:pt x="911" y="446"/>
                </a:lnTo>
                <a:lnTo>
                  <a:pt x="908" y="426"/>
                </a:lnTo>
                <a:lnTo>
                  <a:pt x="904" y="407"/>
                </a:lnTo>
                <a:lnTo>
                  <a:pt x="899" y="386"/>
                </a:lnTo>
                <a:lnTo>
                  <a:pt x="894" y="367"/>
                </a:lnTo>
                <a:lnTo>
                  <a:pt x="888" y="346"/>
                </a:lnTo>
                <a:lnTo>
                  <a:pt x="881" y="327"/>
                </a:lnTo>
                <a:lnTo>
                  <a:pt x="874" y="308"/>
                </a:lnTo>
                <a:lnTo>
                  <a:pt x="867" y="290"/>
                </a:lnTo>
                <a:lnTo>
                  <a:pt x="858" y="272"/>
                </a:lnTo>
                <a:lnTo>
                  <a:pt x="848" y="253"/>
                </a:lnTo>
                <a:lnTo>
                  <a:pt x="838" y="237"/>
                </a:lnTo>
                <a:lnTo>
                  <a:pt x="828" y="219"/>
                </a:lnTo>
                <a:lnTo>
                  <a:pt x="816" y="204"/>
                </a:lnTo>
                <a:lnTo>
                  <a:pt x="803" y="189"/>
                </a:lnTo>
                <a:lnTo>
                  <a:pt x="791" y="174"/>
                </a:lnTo>
                <a:lnTo>
                  <a:pt x="777" y="161"/>
                </a:lnTo>
                <a:lnTo>
                  <a:pt x="762" y="148"/>
                </a:lnTo>
                <a:lnTo>
                  <a:pt x="747" y="137"/>
                </a:lnTo>
                <a:lnTo>
                  <a:pt x="732" y="125"/>
                </a:lnTo>
                <a:lnTo>
                  <a:pt x="715" y="116"/>
                </a:lnTo>
                <a:lnTo>
                  <a:pt x="697" y="108"/>
                </a:lnTo>
                <a:lnTo>
                  <a:pt x="679" y="100"/>
                </a:lnTo>
                <a:lnTo>
                  <a:pt x="660" y="94"/>
                </a:lnTo>
                <a:lnTo>
                  <a:pt x="640" y="90"/>
                </a:lnTo>
                <a:lnTo>
                  <a:pt x="619" y="86"/>
                </a:lnTo>
                <a:lnTo>
                  <a:pt x="598" y="83"/>
                </a:lnTo>
                <a:lnTo>
                  <a:pt x="575" y="82"/>
                </a:lnTo>
                <a:lnTo>
                  <a:pt x="575" y="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8" name="Freeform 19">
            <a:extLst>
              <a:ext uri="{FF2B5EF4-FFF2-40B4-BE49-F238E27FC236}">
                <a16:creationId xmlns:a16="http://schemas.microsoft.com/office/drawing/2014/main" id="{54877859-8FA6-8348-BA35-6A9AE7383771}"/>
              </a:ext>
            </a:extLst>
          </p:cNvPr>
          <p:cNvSpPr>
            <a:spLocks/>
          </p:cNvSpPr>
          <p:nvPr userDrawn="1"/>
        </p:nvSpPr>
        <p:spPr bwMode="auto">
          <a:xfrm>
            <a:off x="2070101" y="1538818"/>
            <a:ext cx="120651" cy="192617"/>
          </a:xfrm>
          <a:custGeom>
            <a:avLst/>
            <a:gdLst>
              <a:gd name="T0" fmla="*/ 38 w 683"/>
              <a:gd name="T1" fmla="*/ 752 h 1102"/>
              <a:gd name="T2" fmla="*/ 64 w 683"/>
              <a:gd name="T3" fmla="*/ 849 h 1102"/>
              <a:gd name="T4" fmla="*/ 104 w 683"/>
              <a:gd name="T5" fmla="*/ 921 h 1102"/>
              <a:gd name="T6" fmla="*/ 171 w 683"/>
              <a:gd name="T7" fmla="*/ 985 h 1102"/>
              <a:gd name="T8" fmla="*/ 273 w 683"/>
              <a:gd name="T9" fmla="*/ 1026 h 1102"/>
              <a:gd name="T10" fmla="*/ 377 w 683"/>
              <a:gd name="T11" fmla="*/ 1032 h 1102"/>
              <a:gd name="T12" fmla="*/ 476 w 683"/>
              <a:gd name="T13" fmla="*/ 1002 h 1102"/>
              <a:gd name="T14" fmla="*/ 544 w 683"/>
              <a:gd name="T15" fmla="*/ 937 h 1102"/>
              <a:gd name="T16" fmla="*/ 570 w 683"/>
              <a:gd name="T17" fmla="*/ 844 h 1102"/>
              <a:gd name="T18" fmla="*/ 556 w 683"/>
              <a:gd name="T19" fmla="*/ 787 h 1102"/>
              <a:gd name="T20" fmla="*/ 501 w 683"/>
              <a:gd name="T21" fmla="*/ 720 h 1102"/>
              <a:gd name="T22" fmla="*/ 413 w 683"/>
              <a:gd name="T23" fmla="*/ 659 h 1102"/>
              <a:gd name="T24" fmla="*/ 168 w 683"/>
              <a:gd name="T25" fmla="*/ 529 h 1102"/>
              <a:gd name="T26" fmla="*/ 86 w 683"/>
              <a:gd name="T27" fmla="*/ 455 h 1102"/>
              <a:gd name="T28" fmla="*/ 30 w 683"/>
              <a:gd name="T29" fmla="*/ 358 h 1102"/>
              <a:gd name="T30" fmla="*/ 14 w 683"/>
              <a:gd name="T31" fmla="*/ 265 h 1102"/>
              <a:gd name="T32" fmla="*/ 23 w 683"/>
              <a:gd name="T33" fmla="*/ 201 h 1102"/>
              <a:gd name="T34" fmla="*/ 46 w 683"/>
              <a:gd name="T35" fmla="*/ 142 h 1102"/>
              <a:gd name="T36" fmla="*/ 85 w 683"/>
              <a:gd name="T37" fmla="*/ 92 h 1102"/>
              <a:gd name="T38" fmla="*/ 136 w 683"/>
              <a:gd name="T39" fmla="*/ 52 h 1102"/>
              <a:gd name="T40" fmla="*/ 199 w 683"/>
              <a:gd name="T41" fmla="*/ 24 h 1102"/>
              <a:gd name="T42" fmla="*/ 269 w 683"/>
              <a:gd name="T43" fmla="*/ 9 h 1102"/>
              <a:gd name="T44" fmla="*/ 337 w 683"/>
              <a:gd name="T45" fmla="*/ 10 h 1102"/>
              <a:gd name="T46" fmla="*/ 411 w 683"/>
              <a:gd name="T47" fmla="*/ 25 h 1102"/>
              <a:gd name="T48" fmla="*/ 511 w 683"/>
              <a:gd name="T49" fmla="*/ 79 h 1102"/>
              <a:gd name="T50" fmla="*/ 540 w 683"/>
              <a:gd name="T51" fmla="*/ 46 h 1102"/>
              <a:gd name="T52" fmla="*/ 595 w 683"/>
              <a:gd name="T53" fmla="*/ 0 h 1102"/>
              <a:gd name="T54" fmla="*/ 553 w 683"/>
              <a:gd name="T55" fmla="*/ 326 h 1102"/>
              <a:gd name="T56" fmla="*/ 512 w 683"/>
              <a:gd name="T57" fmla="*/ 200 h 1102"/>
              <a:gd name="T58" fmla="*/ 473 w 683"/>
              <a:gd name="T59" fmla="*/ 145 h 1102"/>
              <a:gd name="T60" fmla="*/ 420 w 683"/>
              <a:gd name="T61" fmla="*/ 106 h 1102"/>
              <a:gd name="T62" fmla="*/ 348 w 683"/>
              <a:gd name="T63" fmla="*/ 82 h 1102"/>
              <a:gd name="T64" fmla="*/ 277 w 683"/>
              <a:gd name="T65" fmla="*/ 78 h 1102"/>
              <a:gd name="T66" fmla="*/ 200 w 683"/>
              <a:gd name="T67" fmla="*/ 104 h 1102"/>
              <a:gd name="T68" fmla="*/ 148 w 683"/>
              <a:gd name="T69" fmla="*/ 158 h 1102"/>
              <a:gd name="T70" fmla="*/ 128 w 683"/>
              <a:gd name="T71" fmla="*/ 231 h 1102"/>
              <a:gd name="T72" fmla="*/ 139 w 683"/>
              <a:gd name="T73" fmla="*/ 292 h 1102"/>
              <a:gd name="T74" fmla="*/ 191 w 683"/>
              <a:gd name="T75" fmla="*/ 355 h 1102"/>
              <a:gd name="T76" fmla="*/ 287 w 683"/>
              <a:gd name="T77" fmla="*/ 417 h 1102"/>
              <a:gd name="T78" fmla="*/ 548 w 683"/>
              <a:gd name="T79" fmla="*/ 556 h 1102"/>
              <a:gd name="T80" fmla="*/ 631 w 683"/>
              <a:gd name="T81" fmla="*/ 633 h 1102"/>
              <a:gd name="T82" fmla="*/ 674 w 683"/>
              <a:gd name="T83" fmla="*/ 720 h 1102"/>
              <a:gd name="T84" fmla="*/ 683 w 683"/>
              <a:gd name="T85" fmla="*/ 792 h 1102"/>
              <a:gd name="T86" fmla="*/ 673 w 683"/>
              <a:gd name="T87" fmla="*/ 874 h 1102"/>
              <a:gd name="T88" fmla="*/ 643 w 683"/>
              <a:gd name="T89" fmla="*/ 947 h 1102"/>
              <a:gd name="T90" fmla="*/ 597 w 683"/>
              <a:gd name="T91" fmla="*/ 1007 h 1102"/>
              <a:gd name="T92" fmla="*/ 536 w 683"/>
              <a:gd name="T93" fmla="*/ 1053 h 1102"/>
              <a:gd name="T94" fmla="*/ 466 w 683"/>
              <a:gd name="T95" fmla="*/ 1085 h 1102"/>
              <a:gd name="T96" fmla="*/ 387 w 683"/>
              <a:gd name="T97" fmla="*/ 1100 h 1102"/>
              <a:gd name="T98" fmla="*/ 307 w 683"/>
              <a:gd name="T99" fmla="*/ 1099 h 1102"/>
              <a:gd name="T100" fmla="*/ 208 w 683"/>
              <a:gd name="T101" fmla="*/ 1073 h 1102"/>
              <a:gd name="T102" fmla="*/ 95 w 683"/>
              <a:gd name="T103" fmla="*/ 1024 h 1102"/>
              <a:gd name="T104" fmla="*/ 62 w 683"/>
              <a:gd name="T105" fmla="*/ 1044 h 1102"/>
              <a:gd name="T106" fmla="*/ 35 w 683"/>
              <a:gd name="T107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3" h="1102">
                <a:moveTo>
                  <a:pt x="0" y="723"/>
                </a:moveTo>
                <a:lnTo>
                  <a:pt x="36" y="723"/>
                </a:lnTo>
                <a:lnTo>
                  <a:pt x="36" y="723"/>
                </a:lnTo>
                <a:lnTo>
                  <a:pt x="37" y="736"/>
                </a:lnTo>
                <a:lnTo>
                  <a:pt x="38" y="752"/>
                </a:lnTo>
                <a:lnTo>
                  <a:pt x="41" y="771"/>
                </a:lnTo>
                <a:lnTo>
                  <a:pt x="46" y="795"/>
                </a:lnTo>
                <a:lnTo>
                  <a:pt x="54" y="821"/>
                </a:lnTo>
                <a:lnTo>
                  <a:pt x="59" y="835"/>
                </a:lnTo>
                <a:lnTo>
                  <a:pt x="64" y="849"/>
                </a:lnTo>
                <a:lnTo>
                  <a:pt x="70" y="863"/>
                </a:lnTo>
                <a:lnTo>
                  <a:pt x="77" y="878"/>
                </a:lnTo>
                <a:lnTo>
                  <a:pt x="84" y="893"/>
                </a:lnTo>
                <a:lnTo>
                  <a:pt x="93" y="907"/>
                </a:lnTo>
                <a:lnTo>
                  <a:pt x="104" y="921"/>
                </a:lnTo>
                <a:lnTo>
                  <a:pt x="115" y="935"/>
                </a:lnTo>
                <a:lnTo>
                  <a:pt x="127" y="948"/>
                </a:lnTo>
                <a:lnTo>
                  <a:pt x="140" y="961"/>
                </a:lnTo>
                <a:lnTo>
                  <a:pt x="155" y="974"/>
                </a:lnTo>
                <a:lnTo>
                  <a:pt x="171" y="985"/>
                </a:lnTo>
                <a:lnTo>
                  <a:pt x="189" y="995"/>
                </a:lnTo>
                <a:lnTo>
                  <a:pt x="207" y="1004"/>
                </a:lnTo>
                <a:lnTo>
                  <a:pt x="227" y="1012"/>
                </a:lnTo>
                <a:lnTo>
                  <a:pt x="250" y="1020"/>
                </a:lnTo>
                <a:lnTo>
                  <a:pt x="273" y="1026"/>
                </a:lnTo>
                <a:lnTo>
                  <a:pt x="298" y="1030"/>
                </a:lnTo>
                <a:lnTo>
                  <a:pt x="326" y="1032"/>
                </a:lnTo>
                <a:lnTo>
                  <a:pt x="354" y="1033"/>
                </a:lnTo>
                <a:lnTo>
                  <a:pt x="354" y="1033"/>
                </a:lnTo>
                <a:lnTo>
                  <a:pt x="377" y="1032"/>
                </a:lnTo>
                <a:lnTo>
                  <a:pt x="398" y="1030"/>
                </a:lnTo>
                <a:lnTo>
                  <a:pt x="420" y="1025"/>
                </a:lnTo>
                <a:lnTo>
                  <a:pt x="439" y="1019"/>
                </a:lnTo>
                <a:lnTo>
                  <a:pt x="458" y="1011"/>
                </a:lnTo>
                <a:lnTo>
                  <a:pt x="476" y="1002"/>
                </a:lnTo>
                <a:lnTo>
                  <a:pt x="492" y="992"/>
                </a:lnTo>
                <a:lnTo>
                  <a:pt x="508" y="980"/>
                </a:lnTo>
                <a:lnTo>
                  <a:pt x="522" y="966"/>
                </a:lnTo>
                <a:lnTo>
                  <a:pt x="533" y="952"/>
                </a:lnTo>
                <a:lnTo>
                  <a:pt x="544" y="937"/>
                </a:lnTo>
                <a:lnTo>
                  <a:pt x="553" y="919"/>
                </a:lnTo>
                <a:lnTo>
                  <a:pt x="560" y="902"/>
                </a:lnTo>
                <a:lnTo>
                  <a:pt x="565" y="884"/>
                </a:lnTo>
                <a:lnTo>
                  <a:pt x="569" y="864"/>
                </a:lnTo>
                <a:lnTo>
                  <a:pt x="570" y="844"/>
                </a:lnTo>
                <a:lnTo>
                  <a:pt x="570" y="844"/>
                </a:lnTo>
                <a:lnTo>
                  <a:pt x="569" y="828"/>
                </a:lnTo>
                <a:lnTo>
                  <a:pt x="566" y="814"/>
                </a:lnTo>
                <a:lnTo>
                  <a:pt x="562" y="800"/>
                </a:lnTo>
                <a:lnTo>
                  <a:pt x="556" y="787"/>
                </a:lnTo>
                <a:lnTo>
                  <a:pt x="547" y="772"/>
                </a:lnTo>
                <a:lnTo>
                  <a:pt x="538" y="759"/>
                </a:lnTo>
                <a:lnTo>
                  <a:pt x="527" y="746"/>
                </a:lnTo>
                <a:lnTo>
                  <a:pt x="515" y="732"/>
                </a:lnTo>
                <a:lnTo>
                  <a:pt x="501" y="720"/>
                </a:lnTo>
                <a:lnTo>
                  <a:pt x="486" y="707"/>
                </a:lnTo>
                <a:lnTo>
                  <a:pt x="470" y="695"/>
                </a:lnTo>
                <a:lnTo>
                  <a:pt x="452" y="682"/>
                </a:lnTo>
                <a:lnTo>
                  <a:pt x="434" y="670"/>
                </a:lnTo>
                <a:lnTo>
                  <a:pt x="413" y="659"/>
                </a:lnTo>
                <a:lnTo>
                  <a:pt x="372" y="634"/>
                </a:lnTo>
                <a:lnTo>
                  <a:pt x="206" y="550"/>
                </a:lnTo>
                <a:lnTo>
                  <a:pt x="206" y="550"/>
                </a:lnTo>
                <a:lnTo>
                  <a:pt x="186" y="540"/>
                </a:lnTo>
                <a:lnTo>
                  <a:pt x="168" y="529"/>
                </a:lnTo>
                <a:lnTo>
                  <a:pt x="151" y="516"/>
                </a:lnTo>
                <a:lnTo>
                  <a:pt x="133" y="502"/>
                </a:lnTo>
                <a:lnTo>
                  <a:pt x="117" y="488"/>
                </a:lnTo>
                <a:lnTo>
                  <a:pt x="101" y="472"/>
                </a:lnTo>
                <a:lnTo>
                  <a:pt x="86" y="455"/>
                </a:lnTo>
                <a:lnTo>
                  <a:pt x="72" y="438"/>
                </a:lnTo>
                <a:lnTo>
                  <a:pt x="60" y="419"/>
                </a:lnTo>
                <a:lnTo>
                  <a:pt x="48" y="400"/>
                </a:lnTo>
                <a:lnTo>
                  <a:pt x="38" y="380"/>
                </a:lnTo>
                <a:lnTo>
                  <a:pt x="30" y="358"/>
                </a:lnTo>
                <a:lnTo>
                  <a:pt x="23" y="336"/>
                </a:lnTo>
                <a:lnTo>
                  <a:pt x="18" y="313"/>
                </a:lnTo>
                <a:lnTo>
                  <a:pt x="15" y="290"/>
                </a:lnTo>
                <a:lnTo>
                  <a:pt x="14" y="265"/>
                </a:lnTo>
                <a:lnTo>
                  <a:pt x="14" y="265"/>
                </a:lnTo>
                <a:lnTo>
                  <a:pt x="15" y="252"/>
                </a:lnTo>
                <a:lnTo>
                  <a:pt x="16" y="240"/>
                </a:lnTo>
                <a:lnTo>
                  <a:pt x="17" y="226"/>
                </a:lnTo>
                <a:lnTo>
                  <a:pt x="20" y="213"/>
                </a:lnTo>
                <a:lnTo>
                  <a:pt x="23" y="201"/>
                </a:lnTo>
                <a:lnTo>
                  <a:pt x="26" y="188"/>
                </a:lnTo>
                <a:lnTo>
                  <a:pt x="30" y="177"/>
                </a:lnTo>
                <a:lnTo>
                  <a:pt x="35" y="165"/>
                </a:lnTo>
                <a:lnTo>
                  <a:pt x="40" y="154"/>
                </a:lnTo>
                <a:lnTo>
                  <a:pt x="46" y="142"/>
                </a:lnTo>
                <a:lnTo>
                  <a:pt x="54" y="132"/>
                </a:lnTo>
                <a:lnTo>
                  <a:pt x="61" y="121"/>
                </a:lnTo>
                <a:lnTo>
                  <a:pt x="68" y="112"/>
                </a:lnTo>
                <a:lnTo>
                  <a:pt x="76" y="101"/>
                </a:lnTo>
                <a:lnTo>
                  <a:pt x="85" y="92"/>
                </a:lnTo>
                <a:lnTo>
                  <a:pt x="94" y="83"/>
                </a:lnTo>
                <a:lnTo>
                  <a:pt x="105" y="75"/>
                </a:lnTo>
                <a:lnTo>
                  <a:pt x="115" y="67"/>
                </a:lnTo>
                <a:lnTo>
                  <a:pt x="125" y="60"/>
                </a:lnTo>
                <a:lnTo>
                  <a:pt x="136" y="52"/>
                </a:lnTo>
                <a:lnTo>
                  <a:pt x="148" y="45"/>
                </a:lnTo>
                <a:lnTo>
                  <a:pt x="160" y="39"/>
                </a:lnTo>
                <a:lnTo>
                  <a:pt x="172" y="34"/>
                </a:lnTo>
                <a:lnTo>
                  <a:pt x="185" y="29"/>
                </a:lnTo>
                <a:lnTo>
                  <a:pt x="199" y="24"/>
                </a:lnTo>
                <a:lnTo>
                  <a:pt x="212" y="20"/>
                </a:lnTo>
                <a:lnTo>
                  <a:pt x="225" y="17"/>
                </a:lnTo>
                <a:lnTo>
                  <a:pt x="240" y="14"/>
                </a:lnTo>
                <a:lnTo>
                  <a:pt x="255" y="12"/>
                </a:lnTo>
                <a:lnTo>
                  <a:pt x="269" y="9"/>
                </a:lnTo>
                <a:lnTo>
                  <a:pt x="285" y="8"/>
                </a:lnTo>
                <a:lnTo>
                  <a:pt x="300" y="8"/>
                </a:lnTo>
                <a:lnTo>
                  <a:pt x="300" y="8"/>
                </a:lnTo>
                <a:lnTo>
                  <a:pt x="319" y="8"/>
                </a:lnTo>
                <a:lnTo>
                  <a:pt x="337" y="10"/>
                </a:lnTo>
                <a:lnTo>
                  <a:pt x="353" y="12"/>
                </a:lnTo>
                <a:lnTo>
                  <a:pt x="368" y="15"/>
                </a:lnTo>
                <a:lnTo>
                  <a:pt x="384" y="18"/>
                </a:lnTo>
                <a:lnTo>
                  <a:pt x="398" y="21"/>
                </a:lnTo>
                <a:lnTo>
                  <a:pt x="411" y="25"/>
                </a:lnTo>
                <a:lnTo>
                  <a:pt x="425" y="30"/>
                </a:lnTo>
                <a:lnTo>
                  <a:pt x="448" y="40"/>
                </a:lnTo>
                <a:lnTo>
                  <a:pt x="471" y="52"/>
                </a:lnTo>
                <a:lnTo>
                  <a:pt x="491" y="66"/>
                </a:lnTo>
                <a:lnTo>
                  <a:pt x="511" y="79"/>
                </a:lnTo>
                <a:lnTo>
                  <a:pt x="511" y="79"/>
                </a:lnTo>
                <a:lnTo>
                  <a:pt x="519" y="73"/>
                </a:lnTo>
                <a:lnTo>
                  <a:pt x="526" y="65"/>
                </a:lnTo>
                <a:lnTo>
                  <a:pt x="533" y="57"/>
                </a:lnTo>
                <a:lnTo>
                  <a:pt x="540" y="46"/>
                </a:lnTo>
                <a:lnTo>
                  <a:pt x="546" y="36"/>
                </a:lnTo>
                <a:lnTo>
                  <a:pt x="553" y="25"/>
                </a:lnTo>
                <a:lnTo>
                  <a:pt x="557" y="13"/>
                </a:lnTo>
                <a:lnTo>
                  <a:pt x="561" y="0"/>
                </a:lnTo>
                <a:lnTo>
                  <a:pt x="595" y="0"/>
                </a:lnTo>
                <a:lnTo>
                  <a:pt x="595" y="380"/>
                </a:lnTo>
                <a:lnTo>
                  <a:pt x="559" y="380"/>
                </a:lnTo>
                <a:lnTo>
                  <a:pt x="559" y="380"/>
                </a:lnTo>
                <a:lnTo>
                  <a:pt x="557" y="353"/>
                </a:lnTo>
                <a:lnTo>
                  <a:pt x="553" y="326"/>
                </a:lnTo>
                <a:lnTo>
                  <a:pt x="547" y="300"/>
                </a:lnTo>
                <a:lnTo>
                  <a:pt x="541" y="274"/>
                </a:lnTo>
                <a:lnTo>
                  <a:pt x="533" y="249"/>
                </a:lnTo>
                <a:lnTo>
                  <a:pt x="523" y="223"/>
                </a:lnTo>
                <a:lnTo>
                  <a:pt x="512" y="200"/>
                </a:lnTo>
                <a:lnTo>
                  <a:pt x="504" y="187"/>
                </a:lnTo>
                <a:lnTo>
                  <a:pt x="497" y="177"/>
                </a:lnTo>
                <a:lnTo>
                  <a:pt x="490" y="166"/>
                </a:lnTo>
                <a:lnTo>
                  <a:pt x="482" y="156"/>
                </a:lnTo>
                <a:lnTo>
                  <a:pt x="473" y="145"/>
                </a:lnTo>
                <a:lnTo>
                  <a:pt x="464" y="136"/>
                </a:lnTo>
                <a:lnTo>
                  <a:pt x="453" y="128"/>
                </a:lnTo>
                <a:lnTo>
                  <a:pt x="443" y="120"/>
                </a:lnTo>
                <a:lnTo>
                  <a:pt x="431" y="112"/>
                </a:lnTo>
                <a:lnTo>
                  <a:pt x="420" y="106"/>
                </a:lnTo>
                <a:lnTo>
                  <a:pt x="406" y="99"/>
                </a:lnTo>
                <a:lnTo>
                  <a:pt x="393" y="93"/>
                </a:lnTo>
                <a:lnTo>
                  <a:pt x="379" y="89"/>
                </a:lnTo>
                <a:lnTo>
                  <a:pt x="363" y="85"/>
                </a:lnTo>
                <a:lnTo>
                  <a:pt x="348" y="82"/>
                </a:lnTo>
                <a:lnTo>
                  <a:pt x="331" y="79"/>
                </a:lnTo>
                <a:lnTo>
                  <a:pt x="313" y="78"/>
                </a:lnTo>
                <a:lnTo>
                  <a:pt x="295" y="78"/>
                </a:lnTo>
                <a:lnTo>
                  <a:pt x="295" y="78"/>
                </a:lnTo>
                <a:lnTo>
                  <a:pt x="277" y="78"/>
                </a:lnTo>
                <a:lnTo>
                  <a:pt x="260" y="81"/>
                </a:lnTo>
                <a:lnTo>
                  <a:pt x="244" y="84"/>
                </a:lnTo>
                <a:lnTo>
                  <a:pt x="228" y="89"/>
                </a:lnTo>
                <a:lnTo>
                  <a:pt x="214" y="95"/>
                </a:lnTo>
                <a:lnTo>
                  <a:pt x="200" y="104"/>
                </a:lnTo>
                <a:lnTo>
                  <a:pt x="188" y="112"/>
                </a:lnTo>
                <a:lnTo>
                  <a:pt x="175" y="122"/>
                </a:lnTo>
                <a:lnTo>
                  <a:pt x="165" y="133"/>
                </a:lnTo>
                <a:lnTo>
                  <a:pt x="156" y="144"/>
                </a:lnTo>
                <a:lnTo>
                  <a:pt x="148" y="158"/>
                </a:lnTo>
                <a:lnTo>
                  <a:pt x="140" y="171"/>
                </a:lnTo>
                <a:lnTo>
                  <a:pt x="135" y="185"/>
                </a:lnTo>
                <a:lnTo>
                  <a:pt x="131" y="200"/>
                </a:lnTo>
                <a:lnTo>
                  <a:pt x="128" y="215"/>
                </a:lnTo>
                <a:lnTo>
                  <a:pt x="128" y="231"/>
                </a:lnTo>
                <a:lnTo>
                  <a:pt x="128" y="231"/>
                </a:lnTo>
                <a:lnTo>
                  <a:pt x="128" y="248"/>
                </a:lnTo>
                <a:lnTo>
                  <a:pt x="131" y="263"/>
                </a:lnTo>
                <a:lnTo>
                  <a:pt x="134" y="277"/>
                </a:lnTo>
                <a:lnTo>
                  <a:pt x="139" y="292"/>
                </a:lnTo>
                <a:lnTo>
                  <a:pt x="147" y="305"/>
                </a:lnTo>
                <a:lnTo>
                  <a:pt x="155" y="317"/>
                </a:lnTo>
                <a:lnTo>
                  <a:pt x="165" y="331"/>
                </a:lnTo>
                <a:lnTo>
                  <a:pt x="177" y="343"/>
                </a:lnTo>
                <a:lnTo>
                  <a:pt x="191" y="355"/>
                </a:lnTo>
                <a:lnTo>
                  <a:pt x="206" y="366"/>
                </a:lnTo>
                <a:lnTo>
                  <a:pt x="223" y="379"/>
                </a:lnTo>
                <a:lnTo>
                  <a:pt x="242" y="392"/>
                </a:lnTo>
                <a:lnTo>
                  <a:pt x="263" y="404"/>
                </a:lnTo>
                <a:lnTo>
                  <a:pt x="287" y="417"/>
                </a:lnTo>
                <a:lnTo>
                  <a:pt x="339" y="445"/>
                </a:lnTo>
                <a:lnTo>
                  <a:pt x="502" y="530"/>
                </a:lnTo>
                <a:lnTo>
                  <a:pt x="502" y="530"/>
                </a:lnTo>
                <a:lnTo>
                  <a:pt x="526" y="542"/>
                </a:lnTo>
                <a:lnTo>
                  <a:pt x="548" y="556"/>
                </a:lnTo>
                <a:lnTo>
                  <a:pt x="568" y="571"/>
                </a:lnTo>
                <a:lnTo>
                  <a:pt x="586" y="585"/>
                </a:lnTo>
                <a:lnTo>
                  <a:pt x="603" y="601"/>
                </a:lnTo>
                <a:lnTo>
                  <a:pt x="618" y="617"/>
                </a:lnTo>
                <a:lnTo>
                  <a:pt x="631" y="633"/>
                </a:lnTo>
                <a:lnTo>
                  <a:pt x="643" y="651"/>
                </a:lnTo>
                <a:lnTo>
                  <a:pt x="653" y="667"/>
                </a:lnTo>
                <a:lnTo>
                  <a:pt x="661" y="684"/>
                </a:lnTo>
                <a:lnTo>
                  <a:pt x="668" y="703"/>
                </a:lnTo>
                <a:lnTo>
                  <a:pt x="674" y="720"/>
                </a:lnTo>
                <a:lnTo>
                  <a:pt x="678" y="738"/>
                </a:lnTo>
                <a:lnTo>
                  <a:pt x="681" y="756"/>
                </a:lnTo>
                <a:lnTo>
                  <a:pt x="682" y="774"/>
                </a:lnTo>
                <a:lnTo>
                  <a:pt x="683" y="792"/>
                </a:lnTo>
                <a:lnTo>
                  <a:pt x="683" y="792"/>
                </a:lnTo>
                <a:lnTo>
                  <a:pt x="683" y="809"/>
                </a:lnTo>
                <a:lnTo>
                  <a:pt x="681" y="826"/>
                </a:lnTo>
                <a:lnTo>
                  <a:pt x="679" y="843"/>
                </a:lnTo>
                <a:lnTo>
                  <a:pt x="676" y="859"/>
                </a:lnTo>
                <a:lnTo>
                  <a:pt x="673" y="874"/>
                </a:lnTo>
                <a:lnTo>
                  <a:pt x="668" y="890"/>
                </a:lnTo>
                <a:lnTo>
                  <a:pt x="663" y="905"/>
                </a:lnTo>
                <a:lnTo>
                  <a:pt x="657" y="919"/>
                </a:lnTo>
                <a:lnTo>
                  <a:pt x="650" y="934"/>
                </a:lnTo>
                <a:lnTo>
                  <a:pt x="643" y="947"/>
                </a:lnTo>
                <a:lnTo>
                  <a:pt x="634" y="960"/>
                </a:lnTo>
                <a:lnTo>
                  <a:pt x="626" y="973"/>
                </a:lnTo>
                <a:lnTo>
                  <a:pt x="617" y="985"/>
                </a:lnTo>
                <a:lnTo>
                  <a:pt x="607" y="996"/>
                </a:lnTo>
                <a:lnTo>
                  <a:pt x="597" y="1007"/>
                </a:lnTo>
                <a:lnTo>
                  <a:pt x="585" y="1018"/>
                </a:lnTo>
                <a:lnTo>
                  <a:pt x="574" y="1028"/>
                </a:lnTo>
                <a:lnTo>
                  <a:pt x="562" y="1037"/>
                </a:lnTo>
                <a:lnTo>
                  <a:pt x="549" y="1045"/>
                </a:lnTo>
                <a:lnTo>
                  <a:pt x="536" y="1053"/>
                </a:lnTo>
                <a:lnTo>
                  <a:pt x="523" y="1062"/>
                </a:lnTo>
                <a:lnTo>
                  <a:pt x="509" y="1068"/>
                </a:lnTo>
                <a:lnTo>
                  <a:pt x="495" y="1075"/>
                </a:lnTo>
                <a:lnTo>
                  <a:pt x="480" y="1080"/>
                </a:lnTo>
                <a:lnTo>
                  <a:pt x="466" y="1085"/>
                </a:lnTo>
                <a:lnTo>
                  <a:pt x="450" y="1089"/>
                </a:lnTo>
                <a:lnTo>
                  <a:pt x="435" y="1093"/>
                </a:lnTo>
                <a:lnTo>
                  <a:pt x="419" y="1096"/>
                </a:lnTo>
                <a:lnTo>
                  <a:pt x="403" y="1099"/>
                </a:lnTo>
                <a:lnTo>
                  <a:pt x="387" y="1100"/>
                </a:lnTo>
                <a:lnTo>
                  <a:pt x="371" y="1101"/>
                </a:lnTo>
                <a:lnTo>
                  <a:pt x="354" y="1102"/>
                </a:lnTo>
                <a:lnTo>
                  <a:pt x="354" y="1102"/>
                </a:lnTo>
                <a:lnTo>
                  <a:pt x="330" y="1101"/>
                </a:lnTo>
                <a:lnTo>
                  <a:pt x="307" y="1099"/>
                </a:lnTo>
                <a:lnTo>
                  <a:pt x="285" y="1095"/>
                </a:lnTo>
                <a:lnTo>
                  <a:pt x="264" y="1091"/>
                </a:lnTo>
                <a:lnTo>
                  <a:pt x="245" y="1086"/>
                </a:lnTo>
                <a:lnTo>
                  <a:pt x="225" y="1080"/>
                </a:lnTo>
                <a:lnTo>
                  <a:pt x="208" y="1073"/>
                </a:lnTo>
                <a:lnTo>
                  <a:pt x="191" y="1067"/>
                </a:lnTo>
                <a:lnTo>
                  <a:pt x="160" y="1052"/>
                </a:lnTo>
                <a:lnTo>
                  <a:pt x="131" y="1039"/>
                </a:lnTo>
                <a:lnTo>
                  <a:pt x="107" y="1028"/>
                </a:lnTo>
                <a:lnTo>
                  <a:pt x="95" y="1024"/>
                </a:lnTo>
                <a:lnTo>
                  <a:pt x="85" y="1021"/>
                </a:lnTo>
                <a:lnTo>
                  <a:pt x="85" y="1021"/>
                </a:lnTo>
                <a:lnTo>
                  <a:pt x="77" y="1028"/>
                </a:lnTo>
                <a:lnTo>
                  <a:pt x="70" y="1036"/>
                </a:lnTo>
                <a:lnTo>
                  <a:pt x="62" y="1044"/>
                </a:lnTo>
                <a:lnTo>
                  <a:pt x="56" y="1053"/>
                </a:lnTo>
                <a:lnTo>
                  <a:pt x="48" y="1065"/>
                </a:lnTo>
                <a:lnTo>
                  <a:pt x="43" y="1076"/>
                </a:lnTo>
                <a:lnTo>
                  <a:pt x="38" y="1088"/>
                </a:lnTo>
                <a:lnTo>
                  <a:pt x="35" y="1102"/>
                </a:lnTo>
                <a:lnTo>
                  <a:pt x="0" y="1102"/>
                </a:lnTo>
                <a:lnTo>
                  <a:pt x="0" y="7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69" name="Freeform 20">
            <a:extLst>
              <a:ext uri="{FF2B5EF4-FFF2-40B4-BE49-F238E27FC236}">
                <a16:creationId xmlns:a16="http://schemas.microsoft.com/office/drawing/2014/main" id="{A84706CA-E44B-774B-BAA9-508708757137}"/>
              </a:ext>
            </a:extLst>
          </p:cNvPr>
          <p:cNvSpPr>
            <a:spLocks/>
          </p:cNvSpPr>
          <p:nvPr userDrawn="1"/>
        </p:nvSpPr>
        <p:spPr bwMode="auto">
          <a:xfrm>
            <a:off x="2228851" y="1545169"/>
            <a:ext cx="188384" cy="182033"/>
          </a:xfrm>
          <a:custGeom>
            <a:avLst/>
            <a:gdLst>
              <a:gd name="T0" fmla="*/ 304 w 1077"/>
              <a:gd name="T1" fmla="*/ 999 h 1035"/>
              <a:gd name="T2" fmla="*/ 352 w 1077"/>
              <a:gd name="T3" fmla="*/ 997 h 1035"/>
              <a:gd name="T4" fmla="*/ 390 w 1077"/>
              <a:gd name="T5" fmla="*/ 991 h 1035"/>
              <a:gd name="T6" fmla="*/ 419 w 1077"/>
              <a:gd name="T7" fmla="*/ 981 h 1035"/>
              <a:gd name="T8" fmla="*/ 431 w 1077"/>
              <a:gd name="T9" fmla="*/ 972 h 1035"/>
              <a:gd name="T10" fmla="*/ 441 w 1077"/>
              <a:gd name="T11" fmla="*/ 962 h 1035"/>
              <a:gd name="T12" fmla="*/ 448 w 1077"/>
              <a:gd name="T13" fmla="*/ 951 h 1035"/>
              <a:gd name="T14" fmla="*/ 460 w 1077"/>
              <a:gd name="T15" fmla="*/ 920 h 1035"/>
              <a:gd name="T16" fmla="*/ 466 w 1077"/>
              <a:gd name="T17" fmla="*/ 879 h 1035"/>
              <a:gd name="T18" fmla="*/ 469 w 1077"/>
              <a:gd name="T19" fmla="*/ 827 h 1035"/>
              <a:gd name="T20" fmla="*/ 469 w 1077"/>
              <a:gd name="T21" fmla="*/ 68 h 1035"/>
              <a:gd name="T22" fmla="*/ 245 w 1077"/>
              <a:gd name="T23" fmla="*/ 68 h 1035"/>
              <a:gd name="T24" fmla="*/ 192 w 1077"/>
              <a:gd name="T25" fmla="*/ 69 h 1035"/>
              <a:gd name="T26" fmla="*/ 150 w 1077"/>
              <a:gd name="T27" fmla="*/ 75 h 1035"/>
              <a:gd name="T28" fmla="*/ 119 w 1077"/>
              <a:gd name="T29" fmla="*/ 85 h 1035"/>
              <a:gd name="T30" fmla="*/ 94 w 1077"/>
              <a:gd name="T31" fmla="*/ 98 h 1035"/>
              <a:gd name="T32" fmla="*/ 77 w 1077"/>
              <a:gd name="T33" fmla="*/ 117 h 1035"/>
              <a:gd name="T34" fmla="*/ 64 w 1077"/>
              <a:gd name="T35" fmla="*/ 139 h 1035"/>
              <a:gd name="T36" fmla="*/ 54 w 1077"/>
              <a:gd name="T37" fmla="*/ 167 h 1035"/>
              <a:gd name="T38" fmla="*/ 37 w 1077"/>
              <a:gd name="T39" fmla="*/ 233 h 1035"/>
              <a:gd name="T40" fmla="*/ 15 w 1077"/>
              <a:gd name="T41" fmla="*/ 0 h 1035"/>
              <a:gd name="T42" fmla="*/ 1077 w 1077"/>
              <a:gd name="T43" fmla="*/ 233 h 1035"/>
              <a:gd name="T44" fmla="*/ 1032 w 1077"/>
              <a:gd name="T45" fmla="*/ 198 h 1035"/>
              <a:gd name="T46" fmla="*/ 1023 w 1077"/>
              <a:gd name="T47" fmla="*/ 167 h 1035"/>
              <a:gd name="T48" fmla="*/ 1012 w 1077"/>
              <a:gd name="T49" fmla="*/ 139 h 1035"/>
              <a:gd name="T50" fmla="*/ 1000 w 1077"/>
              <a:gd name="T51" fmla="*/ 117 h 1035"/>
              <a:gd name="T52" fmla="*/ 983 w 1077"/>
              <a:gd name="T53" fmla="*/ 98 h 1035"/>
              <a:gd name="T54" fmla="*/ 958 w 1077"/>
              <a:gd name="T55" fmla="*/ 85 h 1035"/>
              <a:gd name="T56" fmla="*/ 926 w 1077"/>
              <a:gd name="T57" fmla="*/ 75 h 1035"/>
              <a:gd name="T58" fmla="*/ 884 w 1077"/>
              <a:gd name="T59" fmla="*/ 69 h 1035"/>
              <a:gd name="T60" fmla="*/ 831 w 1077"/>
              <a:gd name="T61" fmla="*/ 68 h 1035"/>
              <a:gd name="T62" fmla="*/ 607 w 1077"/>
              <a:gd name="T63" fmla="*/ 797 h 1035"/>
              <a:gd name="T64" fmla="*/ 607 w 1077"/>
              <a:gd name="T65" fmla="*/ 827 h 1035"/>
              <a:gd name="T66" fmla="*/ 610 w 1077"/>
              <a:gd name="T67" fmla="*/ 879 h 1035"/>
              <a:gd name="T68" fmla="*/ 617 w 1077"/>
              <a:gd name="T69" fmla="*/ 920 h 1035"/>
              <a:gd name="T70" fmla="*/ 629 w 1077"/>
              <a:gd name="T71" fmla="*/ 951 h 1035"/>
              <a:gd name="T72" fmla="*/ 636 w 1077"/>
              <a:gd name="T73" fmla="*/ 962 h 1035"/>
              <a:gd name="T74" fmla="*/ 646 w 1077"/>
              <a:gd name="T75" fmla="*/ 972 h 1035"/>
              <a:gd name="T76" fmla="*/ 657 w 1077"/>
              <a:gd name="T77" fmla="*/ 981 h 1035"/>
              <a:gd name="T78" fmla="*/ 687 w 1077"/>
              <a:gd name="T79" fmla="*/ 991 h 1035"/>
              <a:gd name="T80" fmla="*/ 725 w 1077"/>
              <a:gd name="T81" fmla="*/ 997 h 1035"/>
              <a:gd name="T82" fmla="*/ 773 w 1077"/>
              <a:gd name="T83" fmla="*/ 999 h 1035"/>
              <a:gd name="T84" fmla="*/ 304 w 1077"/>
              <a:gd name="T8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7" h="1035">
                <a:moveTo>
                  <a:pt x="304" y="999"/>
                </a:moveTo>
                <a:lnTo>
                  <a:pt x="304" y="999"/>
                </a:lnTo>
                <a:lnTo>
                  <a:pt x="329" y="998"/>
                </a:lnTo>
                <a:lnTo>
                  <a:pt x="352" y="997"/>
                </a:lnTo>
                <a:lnTo>
                  <a:pt x="372" y="995"/>
                </a:lnTo>
                <a:lnTo>
                  <a:pt x="390" y="991"/>
                </a:lnTo>
                <a:lnTo>
                  <a:pt x="406" y="987"/>
                </a:lnTo>
                <a:lnTo>
                  <a:pt x="419" y="981"/>
                </a:lnTo>
                <a:lnTo>
                  <a:pt x="425" y="977"/>
                </a:lnTo>
                <a:lnTo>
                  <a:pt x="431" y="972"/>
                </a:lnTo>
                <a:lnTo>
                  <a:pt x="436" y="967"/>
                </a:lnTo>
                <a:lnTo>
                  <a:pt x="441" y="962"/>
                </a:lnTo>
                <a:lnTo>
                  <a:pt x="445" y="957"/>
                </a:lnTo>
                <a:lnTo>
                  <a:pt x="448" y="951"/>
                </a:lnTo>
                <a:lnTo>
                  <a:pt x="455" y="937"/>
                </a:lnTo>
                <a:lnTo>
                  <a:pt x="460" y="920"/>
                </a:lnTo>
                <a:lnTo>
                  <a:pt x="463" y="901"/>
                </a:lnTo>
                <a:lnTo>
                  <a:pt x="466" y="879"/>
                </a:lnTo>
                <a:lnTo>
                  <a:pt x="468" y="855"/>
                </a:lnTo>
                <a:lnTo>
                  <a:pt x="469" y="827"/>
                </a:lnTo>
                <a:lnTo>
                  <a:pt x="469" y="797"/>
                </a:lnTo>
                <a:lnTo>
                  <a:pt x="469" y="68"/>
                </a:lnTo>
                <a:lnTo>
                  <a:pt x="245" y="68"/>
                </a:lnTo>
                <a:lnTo>
                  <a:pt x="245" y="68"/>
                </a:lnTo>
                <a:lnTo>
                  <a:pt x="217" y="68"/>
                </a:lnTo>
                <a:lnTo>
                  <a:pt x="192" y="69"/>
                </a:lnTo>
                <a:lnTo>
                  <a:pt x="170" y="72"/>
                </a:lnTo>
                <a:lnTo>
                  <a:pt x="150" y="75"/>
                </a:lnTo>
                <a:lnTo>
                  <a:pt x="133" y="79"/>
                </a:lnTo>
                <a:lnTo>
                  <a:pt x="119" y="85"/>
                </a:lnTo>
                <a:lnTo>
                  <a:pt x="105" y="91"/>
                </a:lnTo>
                <a:lnTo>
                  <a:pt x="94" y="98"/>
                </a:lnTo>
                <a:lnTo>
                  <a:pt x="85" y="106"/>
                </a:lnTo>
                <a:lnTo>
                  <a:pt x="77" y="117"/>
                </a:lnTo>
                <a:lnTo>
                  <a:pt x="71" y="127"/>
                </a:lnTo>
                <a:lnTo>
                  <a:pt x="64" y="139"/>
                </a:lnTo>
                <a:lnTo>
                  <a:pt x="59" y="152"/>
                </a:lnTo>
                <a:lnTo>
                  <a:pt x="54" y="167"/>
                </a:lnTo>
                <a:lnTo>
                  <a:pt x="45" y="198"/>
                </a:lnTo>
                <a:lnTo>
                  <a:pt x="37" y="233"/>
                </a:lnTo>
                <a:lnTo>
                  <a:pt x="0" y="233"/>
                </a:lnTo>
                <a:lnTo>
                  <a:pt x="15" y="0"/>
                </a:lnTo>
                <a:lnTo>
                  <a:pt x="1061" y="0"/>
                </a:lnTo>
                <a:lnTo>
                  <a:pt x="1077" y="233"/>
                </a:lnTo>
                <a:lnTo>
                  <a:pt x="1040" y="233"/>
                </a:lnTo>
                <a:lnTo>
                  <a:pt x="1032" y="198"/>
                </a:lnTo>
                <a:lnTo>
                  <a:pt x="1032" y="198"/>
                </a:lnTo>
                <a:lnTo>
                  <a:pt x="1023" y="167"/>
                </a:lnTo>
                <a:lnTo>
                  <a:pt x="1017" y="152"/>
                </a:lnTo>
                <a:lnTo>
                  <a:pt x="1012" y="139"/>
                </a:lnTo>
                <a:lnTo>
                  <a:pt x="1006" y="127"/>
                </a:lnTo>
                <a:lnTo>
                  <a:pt x="1000" y="117"/>
                </a:lnTo>
                <a:lnTo>
                  <a:pt x="992" y="106"/>
                </a:lnTo>
                <a:lnTo>
                  <a:pt x="983" y="98"/>
                </a:lnTo>
                <a:lnTo>
                  <a:pt x="971" y="91"/>
                </a:lnTo>
                <a:lnTo>
                  <a:pt x="958" y="85"/>
                </a:lnTo>
                <a:lnTo>
                  <a:pt x="944" y="79"/>
                </a:lnTo>
                <a:lnTo>
                  <a:pt x="926" y="75"/>
                </a:lnTo>
                <a:lnTo>
                  <a:pt x="907" y="72"/>
                </a:lnTo>
                <a:lnTo>
                  <a:pt x="884" y="69"/>
                </a:lnTo>
                <a:lnTo>
                  <a:pt x="860" y="68"/>
                </a:lnTo>
                <a:lnTo>
                  <a:pt x="831" y="68"/>
                </a:lnTo>
                <a:lnTo>
                  <a:pt x="607" y="68"/>
                </a:lnTo>
                <a:lnTo>
                  <a:pt x="607" y="797"/>
                </a:lnTo>
                <a:lnTo>
                  <a:pt x="607" y="797"/>
                </a:lnTo>
                <a:lnTo>
                  <a:pt x="607" y="827"/>
                </a:lnTo>
                <a:lnTo>
                  <a:pt x="608" y="855"/>
                </a:lnTo>
                <a:lnTo>
                  <a:pt x="610" y="879"/>
                </a:lnTo>
                <a:lnTo>
                  <a:pt x="614" y="901"/>
                </a:lnTo>
                <a:lnTo>
                  <a:pt x="617" y="920"/>
                </a:lnTo>
                <a:lnTo>
                  <a:pt x="622" y="937"/>
                </a:lnTo>
                <a:lnTo>
                  <a:pt x="629" y="951"/>
                </a:lnTo>
                <a:lnTo>
                  <a:pt x="632" y="957"/>
                </a:lnTo>
                <a:lnTo>
                  <a:pt x="636" y="962"/>
                </a:lnTo>
                <a:lnTo>
                  <a:pt x="641" y="967"/>
                </a:lnTo>
                <a:lnTo>
                  <a:pt x="646" y="972"/>
                </a:lnTo>
                <a:lnTo>
                  <a:pt x="651" y="977"/>
                </a:lnTo>
                <a:lnTo>
                  <a:pt x="657" y="981"/>
                </a:lnTo>
                <a:lnTo>
                  <a:pt x="671" y="987"/>
                </a:lnTo>
                <a:lnTo>
                  <a:pt x="687" y="991"/>
                </a:lnTo>
                <a:lnTo>
                  <a:pt x="705" y="995"/>
                </a:lnTo>
                <a:lnTo>
                  <a:pt x="725" y="997"/>
                </a:lnTo>
                <a:lnTo>
                  <a:pt x="747" y="998"/>
                </a:lnTo>
                <a:lnTo>
                  <a:pt x="773" y="999"/>
                </a:lnTo>
                <a:lnTo>
                  <a:pt x="773" y="1035"/>
                </a:lnTo>
                <a:lnTo>
                  <a:pt x="304" y="1035"/>
                </a:lnTo>
                <a:lnTo>
                  <a:pt x="304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0" name="Freeform 21">
            <a:extLst>
              <a:ext uri="{FF2B5EF4-FFF2-40B4-BE49-F238E27FC236}">
                <a16:creationId xmlns:a16="http://schemas.microsoft.com/office/drawing/2014/main" id="{624144CE-E5A6-D842-BB2E-FE41CEB927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415118" y="1538817"/>
            <a:ext cx="209551" cy="188384"/>
          </a:xfrm>
          <a:custGeom>
            <a:avLst/>
            <a:gdLst>
              <a:gd name="T0" fmla="*/ 0 w 1196"/>
              <a:gd name="T1" fmla="*/ 1029 h 1065"/>
              <a:gd name="T2" fmla="*/ 48 w 1196"/>
              <a:gd name="T3" fmla="*/ 1027 h 1065"/>
              <a:gd name="T4" fmla="*/ 86 w 1196"/>
              <a:gd name="T5" fmla="*/ 1022 h 1065"/>
              <a:gd name="T6" fmla="*/ 115 w 1196"/>
              <a:gd name="T7" fmla="*/ 1013 h 1065"/>
              <a:gd name="T8" fmla="*/ 137 w 1196"/>
              <a:gd name="T9" fmla="*/ 999 h 1065"/>
              <a:gd name="T10" fmla="*/ 156 w 1196"/>
              <a:gd name="T11" fmla="*/ 979 h 1065"/>
              <a:gd name="T12" fmla="*/ 172 w 1196"/>
              <a:gd name="T13" fmla="*/ 953 h 1065"/>
              <a:gd name="T14" fmla="*/ 188 w 1196"/>
              <a:gd name="T15" fmla="*/ 920 h 1065"/>
              <a:gd name="T16" fmla="*/ 586 w 1196"/>
              <a:gd name="T17" fmla="*/ 0 h 1065"/>
              <a:gd name="T18" fmla="*/ 990 w 1196"/>
              <a:gd name="T19" fmla="*/ 879 h 1065"/>
              <a:gd name="T20" fmla="*/ 1008 w 1196"/>
              <a:gd name="T21" fmla="*/ 920 h 1065"/>
              <a:gd name="T22" fmla="*/ 1025 w 1196"/>
              <a:gd name="T23" fmla="*/ 953 h 1065"/>
              <a:gd name="T24" fmla="*/ 1041 w 1196"/>
              <a:gd name="T25" fmla="*/ 979 h 1065"/>
              <a:gd name="T26" fmla="*/ 1060 w 1196"/>
              <a:gd name="T27" fmla="*/ 999 h 1065"/>
              <a:gd name="T28" fmla="*/ 1082 w 1196"/>
              <a:gd name="T29" fmla="*/ 1013 h 1065"/>
              <a:gd name="T30" fmla="*/ 1111 w 1196"/>
              <a:gd name="T31" fmla="*/ 1022 h 1065"/>
              <a:gd name="T32" fmla="*/ 1148 w 1196"/>
              <a:gd name="T33" fmla="*/ 1027 h 1065"/>
              <a:gd name="T34" fmla="*/ 1196 w 1196"/>
              <a:gd name="T35" fmla="*/ 1029 h 1065"/>
              <a:gd name="T36" fmla="*/ 717 w 1196"/>
              <a:gd name="T37" fmla="*/ 1065 h 1065"/>
              <a:gd name="T38" fmla="*/ 717 w 1196"/>
              <a:gd name="T39" fmla="*/ 1029 h 1065"/>
              <a:gd name="T40" fmla="*/ 766 w 1196"/>
              <a:gd name="T41" fmla="*/ 1027 h 1065"/>
              <a:gd name="T42" fmla="*/ 805 w 1196"/>
              <a:gd name="T43" fmla="*/ 1022 h 1065"/>
              <a:gd name="T44" fmla="*/ 834 w 1196"/>
              <a:gd name="T45" fmla="*/ 1013 h 1065"/>
              <a:gd name="T46" fmla="*/ 854 w 1196"/>
              <a:gd name="T47" fmla="*/ 998 h 1065"/>
              <a:gd name="T48" fmla="*/ 865 w 1196"/>
              <a:gd name="T49" fmla="*/ 981 h 1065"/>
              <a:gd name="T50" fmla="*/ 868 w 1196"/>
              <a:gd name="T51" fmla="*/ 958 h 1065"/>
              <a:gd name="T52" fmla="*/ 864 w 1196"/>
              <a:gd name="T53" fmla="*/ 931 h 1065"/>
              <a:gd name="T54" fmla="*/ 852 w 1196"/>
              <a:gd name="T55" fmla="*/ 897 h 1065"/>
              <a:gd name="T56" fmla="*/ 352 w 1196"/>
              <a:gd name="T57" fmla="*/ 706 h 1065"/>
              <a:gd name="T58" fmla="*/ 269 w 1196"/>
              <a:gd name="T59" fmla="*/ 897 h 1065"/>
              <a:gd name="T60" fmla="*/ 257 w 1196"/>
              <a:gd name="T61" fmla="*/ 930 h 1065"/>
              <a:gd name="T62" fmla="*/ 253 w 1196"/>
              <a:gd name="T63" fmla="*/ 957 h 1065"/>
              <a:gd name="T64" fmla="*/ 256 w 1196"/>
              <a:gd name="T65" fmla="*/ 980 h 1065"/>
              <a:gd name="T66" fmla="*/ 267 w 1196"/>
              <a:gd name="T67" fmla="*/ 998 h 1065"/>
              <a:gd name="T68" fmla="*/ 288 w 1196"/>
              <a:gd name="T69" fmla="*/ 1012 h 1065"/>
              <a:gd name="T70" fmla="*/ 316 w 1196"/>
              <a:gd name="T71" fmla="*/ 1021 h 1065"/>
              <a:gd name="T72" fmla="*/ 355 w 1196"/>
              <a:gd name="T73" fmla="*/ 1027 h 1065"/>
              <a:gd name="T74" fmla="*/ 403 w 1196"/>
              <a:gd name="T75" fmla="*/ 1029 h 1065"/>
              <a:gd name="T76" fmla="*/ 0 w 1196"/>
              <a:gd name="T77" fmla="*/ 1065 h 1065"/>
              <a:gd name="T78" fmla="*/ 740 w 1196"/>
              <a:gd name="T79" fmla="*/ 643 h 1065"/>
              <a:gd name="T80" fmla="*/ 380 w 1196"/>
              <a:gd name="T81" fmla="*/ 643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96" h="1065">
                <a:moveTo>
                  <a:pt x="0" y="1029"/>
                </a:moveTo>
                <a:lnTo>
                  <a:pt x="0" y="1029"/>
                </a:lnTo>
                <a:lnTo>
                  <a:pt x="26" y="1028"/>
                </a:lnTo>
                <a:lnTo>
                  <a:pt x="48" y="1027"/>
                </a:lnTo>
                <a:lnTo>
                  <a:pt x="68" y="1025"/>
                </a:lnTo>
                <a:lnTo>
                  <a:pt x="86" y="1022"/>
                </a:lnTo>
                <a:lnTo>
                  <a:pt x="102" y="1018"/>
                </a:lnTo>
                <a:lnTo>
                  <a:pt x="115" y="1013"/>
                </a:lnTo>
                <a:lnTo>
                  <a:pt x="127" y="1007"/>
                </a:lnTo>
                <a:lnTo>
                  <a:pt x="137" y="999"/>
                </a:lnTo>
                <a:lnTo>
                  <a:pt x="148" y="990"/>
                </a:lnTo>
                <a:lnTo>
                  <a:pt x="156" y="979"/>
                </a:lnTo>
                <a:lnTo>
                  <a:pt x="164" y="967"/>
                </a:lnTo>
                <a:lnTo>
                  <a:pt x="172" y="953"/>
                </a:lnTo>
                <a:lnTo>
                  <a:pt x="180" y="937"/>
                </a:lnTo>
                <a:lnTo>
                  <a:pt x="188" y="920"/>
                </a:lnTo>
                <a:lnTo>
                  <a:pt x="207" y="879"/>
                </a:lnTo>
                <a:lnTo>
                  <a:pt x="586" y="0"/>
                </a:lnTo>
                <a:lnTo>
                  <a:pt x="609" y="0"/>
                </a:lnTo>
                <a:lnTo>
                  <a:pt x="990" y="879"/>
                </a:lnTo>
                <a:lnTo>
                  <a:pt x="990" y="879"/>
                </a:lnTo>
                <a:lnTo>
                  <a:pt x="1008" y="920"/>
                </a:lnTo>
                <a:lnTo>
                  <a:pt x="1017" y="937"/>
                </a:lnTo>
                <a:lnTo>
                  <a:pt x="1025" y="953"/>
                </a:lnTo>
                <a:lnTo>
                  <a:pt x="1033" y="967"/>
                </a:lnTo>
                <a:lnTo>
                  <a:pt x="1041" y="979"/>
                </a:lnTo>
                <a:lnTo>
                  <a:pt x="1049" y="990"/>
                </a:lnTo>
                <a:lnTo>
                  <a:pt x="1060" y="999"/>
                </a:lnTo>
                <a:lnTo>
                  <a:pt x="1070" y="1007"/>
                </a:lnTo>
                <a:lnTo>
                  <a:pt x="1082" y="1013"/>
                </a:lnTo>
                <a:lnTo>
                  <a:pt x="1095" y="1018"/>
                </a:lnTo>
                <a:lnTo>
                  <a:pt x="1111" y="1022"/>
                </a:lnTo>
                <a:lnTo>
                  <a:pt x="1128" y="1025"/>
                </a:lnTo>
                <a:lnTo>
                  <a:pt x="1148" y="1027"/>
                </a:lnTo>
                <a:lnTo>
                  <a:pt x="1170" y="1028"/>
                </a:lnTo>
                <a:lnTo>
                  <a:pt x="1196" y="1029"/>
                </a:lnTo>
                <a:lnTo>
                  <a:pt x="1196" y="1065"/>
                </a:lnTo>
                <a:lnTo>
                  <a:pt x="717" y="1065"/>
                </a:lnTo>
                <a:lnTo>
                  <a:pt x="717" y="1029"/>
                </a:lnTo>
                <a:lnTo>
                  <a:pt x="717" y="1029"/>
                </a:lnTo>
                <a:lnTo>
                  <a:pt x="743" y="1028"/>
                </a:lnTo>
                <a:lnTo>
                  <a:pt x="766" y="1027"/>
                </a:lnTo>
                <a:lnTo>
                  <a:pt x="787" y="1025"/>
                </a:lnTo>
                <a:lnTo>
                  <a:pt x="805" y="1022"/>
                </a:lnTo>
                <a:lnTo>
                  <a:pt x="820" y="1018"/>
                </a:lnTo>
                <a:lnTo>
                  <a:pt x="834" y="1013"/>
                </a:lnTo>
                <a:lnTo>
                  <a:pt x="845" y="1006"/>
                </a:lnTo>
                <a:lnTo>
                  <a:pt x="854" y="998"/>
                </a:lnTo>
                <a:lnTo>
                  <a:pt x="861" y="990"/>
                </a:lnTo>
                <a:lnTo>
                  <a:pt x="865" y="981"/>
                </a:lnTo>
                <a:lnTo>
                  <a:pt x="868" y="970"/>
                </a:lnTo>
                <a:lnTo>
                  <a:pt x="868" y="958"/>
                </a:lnTo>
                <a:lnTo>
                  <a:pt x="867" y="945"/>
                </a:lnTo>
                <a:lnTo>
                  <a:pt x="864" y="931"/>
                </a:lnTo>
                <a:lnTo>
                  <a:pt x="859" y="915"/>
                </a:lnTo>
                <a:lnTo>
                  <a:pt x="852" y="897"/>
                </a:lnTo>
                <a:lnTo>
                  <a:pt x="769" y="706"/>
                </a:lnTo>
                <a:lnTo>
                  <a:pt x="352" y="706"/>
                </a:lnTo>
                <a:lnTo>
                  <a:pt x="269" y="897"/>
                </a:lnTo>
                <a:lnTo>
                  <a:pt x="269" y="897"/>
                </a:lnTo>
                <a:lnTo>
                  <a:pt x="262" y="915"/>
                </a:lnTo>
                <a:lnTo>
                  <a:pt x="257" y="930"/>
                </a:lnTo>
                <a:lnTo>
                  <a:pt x="254" y="944"/>
                </a:lnTo>
                <a:lnTo>
                  <a:pt x="253" y="957"/>
                </a:lnTo>
                <a:lnTo>
                  <a:pt x="253" y="969"/>
                </a:lnTo>
                <a:lnTo>
                  <a:pt x="256" y="980"/>
                </a:lnTo>
                <a:lnTo>
                  <a:pt x="260" y="989"/>
                </a:lnTo>
                <a:lnTo>
                  <a:pt x="267" y="998"/>
                </a:lnTo>
                <a:lnTo>
                  <a:pt x="276" y="1006"/>
                </a:lnTo>
                <a:lnTo>
                  <a:pt x="288" y="1012"/>
                </a:lnTo>
                <a:lnTo>
                  <a:pt x="301" y="1017"/>
                </a:lnTo>
                <a:lnTo>
                  <a:pt x="316" y="1021"/>
                </a:lnTo>
                <a:lnTo>
                  <a:pt x="335" y="1025"/>
                </a:lnTo>
                <a:lnTo>
                  <a:pt x="355" y="1027"/>
                </a:lnTo>
                <a:lnTo>
                  <a:pt x="378" y="1028"/>
                </a:lnTo>
                <a:lnTo>
                  <a:pt x="403" y="1029"/>
                </a:lnTo>
                <a:lnTo>
                  <a:pt x="403" y="1065"/>
                </a:lnTo>
                <a:lnTo>
                  <a:pt x="0" y="1065"/>
                </a:lnTo>
                <a:lnTo>
                  <a:pt x="0" y="1029"/>
                </a:lnTo>
                <a:close/>
                <a:moveTo>
                  <a:pt x="740" y="643"/>
                </a:moveTo>
                <a:lnTo>
                  <a:pt x="559" y="226"/>
                </a:lnTo>
                <a:lnTo>
                  <a:pt x="380" y="643"/>
                </a:lnTo>
                <a:lnTo>
                  <a:pt x="740" y="6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1" name="Freeform 22">
            <a:extLst>
              <a:ext uri="{FF2B5EF4-FFF2-40B4-BE49-F238E27FC236}">
                <a16:creationId xmlns:a16="http://schemas.microsoft.com/office/drawing/2014/main" id="{A387DB3F-83D5-0A40-B69D-A25DB16F3840}"/>
              </a:ext>
            </a:extLst>
          </p:cNvPr>
          <p:cNvSpPr>
            <a:spLocks/>
          </p:cNvSpPr>
          <p:nvPr userDrawn="1"/>
        </p:nvSpPr>
        <p:spPr bwMode="auto">
          <a:xfrm>
            <a:off x="2622551" y="1545169"/>
            <a:ext cx="190500" cy="182033"/>
          </a:xfrm>
          <a:custGeom>
            <a:avLst/>
            <a:gdLst>
              <a:gd name="T0" fmla="*/ 304 w 1077"/>
              <a:gd name="T1" fmla="*/ 999 h 1035"/>
              <a:gd name="T2" fmla="*/ 353 w 1077"/>
              <a:gd name="T3" fmla="*/ 997 h 1035"/>
              <a:gd name="T4" fmla="*/ 391 w 1077"/>
              <a:gd name="T5" fmla="*/ 991 h 1035"/>
              <a:gd name="T6" fmla="*/ 420 w 1077"/>
              <a:gd name="T7" fmla="*/ 981 h 1035"/>
              <a:gd name="T8" fmla="*/ 431 w 1077"/>
              <a:gd name="T9" fmla="*/ 972 h 1035"/>
              <a:gd name="T10" fmla="*/ 441 w 1077"/>
              <a:gd name="T11" fmla="*/ 962 h 1035"/>
              <a:gd name="T12" fmla="*/ 449 w 1077"/>
              <a:gd name="T13" fmla="*/ 951 h 1035"/>
              <a:gd name="T14" fmla="*/ 461 w 1077"/>
              <a:gd name="T15" fmla="*/ 920 h 1035"/>
              <a:gd name="T16" fmla="*/ 467 w 1077"/>
              <a:gd name="T17" fmla="*/ 879 h 1035"/>
              <a:gd name="T18" fmla="*/ 470 w 1077"/>
              <a:gd name="T19" fmla="*/ 827 h 1035"/>
              <a:gd name="T20" fmla="*/ 470 w 1077"/>
              <a:gd name="T21" fmla="*/ 68 h 1035"/>
              <a:gd name="T22" fmla="*/ 246 w 1077"/>
              <a:gd name="T23" fmla="*/ 68 h 1035"/>
              <a:gd name="T24" fmla="*/ 193 w 1077"/>
              <a:gd name="T25" fmla="*/ 69 h 1035"/>
              <a:gd name="T26" fmla="*/ 151 w 1077"/>
              <a:gd name="T27" fmla="*/ 75 h 1035"/>
              <a:gd name="T28" fmla="*/ 119 w 1077"/>
              <a:gd name="T29" fmla="*/ 85 h 1035"/>
              <a:gd name="T30" fmla="*/ 95 w 1077"/>
              <a:gd name="T31" fmla="*/ 98 h 1035"/>
              <a:gd name="T32" fmla="*/ 78 w 1077"/>
              <a:gd name="T33" fmla="*/ 117 h 1035"/>
              <a:gd name="T34" fmla="*/ 65 w 1077"/>
              <a:gd name="T35" fmla="*/ 139 h 1035"/>
              <a:gd name="T36" fmla="*/ 55 w 1077"/>
              <a:gd name="T37" fmla="*/ 167 h 1035"/>
              <a:gd name="T38" fmla="*/ 37 w 1077"/>
              <a:gd name="T39" fmla="*/ 233 h 1035"/>
              <a:gd name="T40" fmla="*/ 17 w 1077"/>
              <a:gd name="T41" fmla="*/ 0 h 1035"/>
              <a:gd name="T42" fmla="*/ 1077 w 1077"/>
              <a:gd name="T43" fmla="*/ 233 h 1035"/>
              <a:gd name="T44" fmla="*/ 1032 w 1077"/>
              <a:gd name="T45" fmla="*/ 198 h 1035"/>
              <a:gd name="T46" fmla="*/ 1024 w 1077"/>
              <a:gd name="T47" fmla="*/ 167 h 1035"/>
              <a:gd name="T48" fmla="*/ 1014 w 1077"/>
              <a:gd name="T49" fmla="*/ 139 h 1035"/>
              <a:gd name="T50" fmla="*/ 1000 w 1077"/>
              <a:gd name="T51" fmla="*/ 117 h 1035"/>
              <a:gd name="T52" fmla="*/ 983 w 1077"/>
              <a:gd name="T53" fmla="*/ 98 h 1035"/>
              <a:gd name="T54" fmla="*/ 960 w 1077"/>
              <a:gd name="T55" fmla="*/ 85 h 1035"/>
              <a:gd name="T56" fmla="*/ 927 w 1077"/>
              <a:gd name="T57" fmla="*/ 75 h 1035"/>
              <a:gd name="T58" fmla="*/ 886 w 1077"/>
              <a:gd name="T59" fmla="*/ 69 h 1035"/>
              <a:gd name="T60" fmla="*/ 833 w 1077"/>
              <a:gd name="T61" fmla="*/ 68 h 1035"/>
              <a:gd name="T62" fmla="*/ 608 w 1077"/>
              <a:gd name="T63" fmla="*/ 797 h 1035"/>
              <a:gd name="T64" fmla="*/ 609 w 1077"/>
              <a:gd name="T65" fmla="*/ 827 h 1035"/>
              <a:gd name="T66" fmla="*/ 611 w 1077"/>
              <a:gd name="T67" fmla="*/ 879 h 1035"/>
              <a:gd name="T68" fmla="*/ 618 w 1077"/>
              <a:gd name="T69" fmla="*/ 920 h 1035"/>
              <a:gd name="T70" fmla="*/ 629 w 1077"/>
              <a:gd name="T71" fmla="*/ 951 h 1035"/>
              <a:gd name="T72" fmla="*/ 637 w 1077"/>
              <a:gd name="T73" fmla="*/ 962 h 1035"/>
              <a:gd name="T74" fmla="*/ 647 w 1077"/>
              <a:gd name="T75" fmla="*/ 972 h 1035"/>
              <a:gd name="T76" fmla="*/ 658 w 1077"/>
              <a:gd name="T77" fmla="*/ 981 h 1035"/>
              <a:gd name="T78" fmla="*/ 688 w 1077"/>
              <a:gd name="T79" fmla="*/ 991 h 1035"/>
              <a:gd name="T80" fmla="*/ 725 w 1077"/>
              <a:gd name="T81" fmla="*/ 997 h 1035"/>
              <a:gd name="T82" fmla="*/ 773 w 1077"/>
              <a:gd name="T83" fmla="*/ 999 h 1035"/>
              <a:gd name="T84" fmla="*/ 304 w 1077"/>
              <a:gd name="T8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7" h="1035">
                <a:moveTo>
                  <a:pt x="304" y="999"/>
                </a:moveTo>
                <a:lnTo>
                  <a:pt x="304" y="999"/>
                </a:lnTo>
                <a:lnTo>
                  <a:pt x="330" y="998"/>
                </a:lnTo>
                <a:lnTo>
                  <a:pt x="353" y="997"/>
                </a:lnTo>
                <a:lnTo>
                  <a:pt x="373" y="995"/>
                </a:lnTo>
                <a:lnTo>
                  <a:pt x="391" y="991"/>
                </a:lnTo>
                <a:lnTo>
                  <a:pt x="406" y="987"/>
                </a:lnTo>
                <a:lnTo>
                  <a:pt x="420" y="981"/>
                </a:lnTo>
                <a:lnTo>
                  <a:pt x="426" y="977"/>
                </a:lnTo>
                <a:lnTo>
                  <a:pt x="431" y="972"/>
                </a:lnTo>
                <a:lnTo>
                  <a:pt x="436" y="967"/>
                </a:lnTo>
                <a:lnTo>
                  <a:pt x="441" y="962"/>
                </a:lnTo>
                <a:lnTo>
                  <a:pt x="445" y="957"/>
                </a:lnTo>
                <a:lnTo>
                  <a:pt x="449" y="951"/>
                </a:lnTo>
                <a:lnTo>
                  <a:pt x="455" y="937"/>
                </a:lnTo>
                <a:lnTo>
                  <a:pt x="461" y="920"/>
                </a:lnTo>
                <a:lnTo>
                  <a:pt x="465" y="901"/>
                </a:lnTo>
                <a:lnTo>
                  <a:pt x="467" y="879"/>
                </a:lnTo>
                <a:lnTo>
                  <a:pt x="469" y="855"/>
                </a:lnTo>
                <a:lnTo>
                  <a:pt x="470" y="827"/>
                </a:lnTo>
                <a:lnTo>
                  <a:pt x="470" y="797"/>
                </a:lnTo>
                <a:lnTo>
                  <a:pt x="470" y="68"/>
                </a:lnTo>
                <a:lnTo>
                  <a:pt x="246" y="68"/>
                </a:lnTo>
                <a:lnTo>
                  <a:pt x="246" y="68"/>
                </a:lnTo>
                <a:lnTo>
                  <a:pt x="217" y="68"/>
                </a:lnTo>
                <a:lnTo>
                  <a:pt x="193" y="69"/>
                </a:lnTo>
                <a:lnTo>
                  <a:pt x="170" y="72"/>
                </a:lnTo>
                <a:lnTo>
                  <a:pt x="151" y="75"/>
                </a:lnTo>
                <a:lnTo>
                  <a:pt x="134" y="79"/>
                </a:lnTo>
                <a:lnTo>
                  <a:pt x="119" y="85"/>
                </a:lnTo>
                <a:lnTo>
                  <a:pt x="107" y="91"/>
                </a:lnTo>
                <a:lnTo>
                  <a:pt x="95" y="98"/>
                </a:lnTo>
                <a:lnTo>
                  <a:pt x="86" y="106"/>
                </a:lnTo>
                <a:lnTo>
                  <a:pt x="78" y="117"/>
                </a:lnTo>
                <a:lnTo>
                  <a:pt x="71" y="127"/>
                </a:lnTo>
                <a:lnTo>
                  <a:pt x="65" y="139"/>
                </a:lnTo>
                <a:lnTo>
                  <a:pt x="60" y="152"/>
                </a:lnTo>
                <a:lnTo>
                  <a:pt x="55" y="167"/>
                </a:lnTo>
                <a:lnTo>
                  <a:pt x="45" y="198"/>
                </a:lnTo>
                <a:lnTo>
                  <a:pt x="37" y="233"/>
                </a:lnTo>
                <a:lnTo>
                  <a:pt x="0" y="233"/>
                </a:lnTo>
                <a:lnTo>
                  <a:pt x="17" y="0"/>
                </a:lnTo>
                <a:lnTo>
                  <a:pt x="1062" y="0"/>
                </a:lnTo>
                <a:lnTo>
                  <a:pt x="1077" y="233"/>
                </a:lnTo>
                <a:lnTo>
                  <a:pt x="1041" y="233"/>
                </a:lnTo>
                <a:lnTo>
                  <a:pt x="1032" y="198"/>
                </a:lnTo>
                <a:lnTo>
                  <a:pt x="1032" y="198"/>
                </a:lnTo>
                <a:lnTo>
                  <a:pt x="1024" y="167"/>
                </a:lnTo>
                <a:lnTo>
                  <a:pt x="1019" y="152"/>
                </a:lnTo>
                <a:lnTo>
                  <a:pt x="1014" y="139"/>
                </a:lnTo>
                <a:lnTo>
                  <a:pt x="1008" y="127"/>
                </a:lnTo>
                <a:lnTo>
                  <a:pt x="1000" y="117"/>
                </a:lnTo>
                <a:lnTo>
                  <a:pt x="992" y="106"/>
                </a:lnTo>
                <a:lnTo>
                  <a:pt x="983" y="98"/>
                </a:lnTo>
                <a:lnTo>
                  <a:pt x="972" y="91"/>
                </a:lnTo>
                <a:lnTo>
                  <a:pt x="960" y="85"/>
                </a:lnTo>
                <a:lnTo>
                  <a:pt x="944" y="79"/>
                </a:lnTo>
                <a:lnTo>
                  <a:pt x="927" y="75"/>
                </a:lnTo>
                <a:lnTo>
                  <a:pt x="907" y="72"/>
                </a:lnTo>
                <a:lnTo>
                  <a:pt x="886" y="69"/>
                </a:lnTo>
                <a:lnTo>
                  <a:pt x="860" y="68"/>
                </a:lnTo>
                <a:lnTo>
                  <a:pt x="833" y="68"/>
                </a:lnTo>
                <a:lnTo>
                  <a:pt x="608" y="68"/>
                </a:lnTo>
                <a:lnTo>
                  <a:pt x="608" y="797"/>
                </a:lnTo>
                <a:lnTo>
                  <a:pt x="608" y="797"/>
                </a:lnTo>
                <a:lnTo>
                  <a:pt x="609" y="827"/>
                </a:lnTo>
                <a:lnTo>
                  <a:pt x="609" y="855"/>
                </a:lnTo>
                <a:lnTo>
                  <a:pt x="611" y="879"/>
                </a:lnTo>
                <a:lnTo>
                  <a:pt x="614" y="901"/>
                </a:lnTo>
                <a:lnTo>
                  <a:pt x="618" y="920"/>
                </a:lnTo>
                <a:lnTo>
                  <a:pt x="623" y="937"/>
                </a:lnTo>
                <a:lnTo>
                  <a:pt x="629" y="951"/>
                </a:lnTo>
                <a:lnTo>
                  <a:pt x="633" y="957"/>
                </a:lnTo>
                <a:lnTo>
                  <a:pt x="637" y="962"/>
                </a:lnTo>
                <a:lnTo>
                  <a:pt x="642" y="967"/>
                </a:lnTo>
                <a:lnTo>
                  <a:pt x="647" y="972"/>
                </a:lnTo>
                <a:lnTo>
                  <a:pt x="653" y="977"/>
                </a:lnTo>
                <a:lnTo>
                  <a:pt x="658" y="981"/>
                </a:lnTo>
                <a:lnTo>
                  <a:pt x="672" y="987"/>
                </a:lnTo>
                <a:lnTo>
                  <a:pt x="688" y="991"/>
                </a:lnTo>
                <a:lnTo>
                  <a:pt x="705" y="995"/>
                </a:lnTo>
                <a:lnTo>
                  <a:pt x="725" y="997"/>
                </a:lnTo>
                <a:lnTo>
                  <a:pt x="748" y="998"/>
                </a:lnTo>
                <a:lnTo>
                  <a:pt x="773" y="999"/>
                </a:lnTo>
                <a:lnTo>
                  <a:pt x="773" y="1035"/>
                </a:lnTo>
                <a:lnTo>
                  <a:pt x="304" y="1035"/>
                </a:lnTo>
                <a:lnTo>
                  <a:pt x="304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5E0A04C1-F1DF-C14C-AE96-48E5572CFC9C}"/>
              </a:ext>
            </a:extLst>
          </p:cNvPr>
          <p:cNvSpPr>
            <a:spLocks/>
          </p:cNvSpPr>
          <p:nvPr userDrawn="1"/>
        </p:nvSpPr>
        <p:spPr bwMode="auto">
          <a:xfrm>
            <a:off x="2855384" y="1538818"/>
            <a:ext cx="118533" cy="192617"/>
          </a:xfrm>
          <a:custGeom>
            <a:avLst/>
            <a:gdLst>
              <a:gd name="T0" fmla="*/ 39 w 683"/>
              <a:gd name="T1" fmla="*/ 752 h 1102"/>
              <a:gd name="T2" fmla="*/ 64 w 683"/>
              <a:gd name="T3" fmla="*/ 849 h 1102"/>
              <a:gd name="T4" fmla="*/ 104 w 683"/>
              <a:gd name="T5" fmla="*/ 921 h 1102"/>
              <a:gd name="T6" fmla="*/ 171 w 683"/>
              <a:gd name="T7" fmla="*/ 985 h 1102"/>
              <a:gd name="T8" fmla="*/ 273 w 683"/>
              <a:gd name="T9" fmla="*/ 1026 h 1102"/>
              <a:gd name="T10" fmla="*/ 377 w 683"/>
              <a:gd name="T11" fmla="*/ 1032 h 1102"/>
              <a:gd name="T12" fmla="*/ 476 w 683"/>
              <a:gd name="T13" fmla="*/ 1002 h 1102"/>
              <a:gd name="T14" fmla="*/ 544 w 683"/>
              <a:gd name="T15" fmla="*/ 937 h 1102"/>
              <a:gd name="T16" fmla="*/ 570 w 683"/>
              <a:gd name="T17" fmla="*/ 844 h 1102"/>
              <a:gd name="T18" fmla="*/ 555 w 683"/>
              <a:gd name="T19" fmla="*/ 787 h 1102"/>
              <a:gd name="T20" fmla="*/ 501 w 683"/>
              <a:gd name="T21" fmla="*/ 720 h 1102"/>
              <a:gd name="T22" fmla="*/ 413 w 683"/>
              <a:gd name="T23" fmla="*/ 659 h 1102"/>
              <a:gd name="T24" fmla="*/ 169 w 683"/>
              <a:gd name="T25" fmla="*/ 529 h 1102"/>
              <a:gd name="T26" fmla="*/ 86 w 683"/>
              <a:gd name="T27" fmla="*/ 455 h 1102"/>
              <a:gd name="T28" fmla="*/ 30 w 683"/>
              <a:gd name="T29" fmla="*/ 358 h 1102"/>
              <a:gd name="T30" fmla="*/ 14 w 683"/>
              <a:gd name="T31" fmla="*/ 265 h 1102"/>
              <a:gd name="T32" fmla="*/ 23 w 683"/>
              <a:gd name="T33" fmla="*/ 201 h 1102"/>
              <a:gd name="T34" fmla="*/ 46 w 683"/>
              <a:gd name="T35" fmla="*/ 142 h 1102"/>
              <a:gd name="T36" fmla="*/ 85 w 683"/>
              <a:gd name="T37" fmla="*/ 92 h 1102"/>
              <a:gd name="T38" fmla="*/ 136 w 683"/>
              <a:gd name="T39" fmla="*/ 52 h 1102"/>
              <a:gd name="T40" fmla="*/ 199 w 683"/>
              <a:gd name="T41" fmla="*/ 24 h 1102"/>
              <a:gd name="T42" fmla="*/ 269 w 683"/>
              <a:gd name="T43" fmla="*/ 9 h 1102"/>
              <a:gd name="T44" fmla="*/ 337 w 683"/>
              <a:gd name="T45" fmla="*/ 10 h 1102"/>
              <a:gd name="T46" fmla="*/ 411 w 683"/>
              <a:gd name="T47" fmla="*/ 25 h 1102"/>
              <a:gd name="T48" fmla="*/ 510 w 683"/>
              <a:gd name="T49" fmla="*/ 79 h 1102"/>
              <a:gd name="T50" fmla="*/ 540 w 683"/>
              <a:gd name="T51" fmla="*/ 46 h 1102"/>
              <a:gd name="T52" fmla="*/ 595 w 683"/>
              <a:gd name="T53" fmla="*/ 0 h 1102"/>
              <a:gd name="T54" fmla="*/ 552 w 683"/>
              <a:gd name="T55" fmla="*/ 326 h 1102"/>
              <a:gd name="T56" fmla="*/ 511 w 683"/>
              <a:gd name="T57" fmla="*/ 200 h 1102"/>
              <a:gd name="T58" fmla="*/ 473 w 683"/>
              <a:gd name="T59" fmla="*/ 145 h 1102"/>
              <a:gd name="T60" fmla="*/ 419 w 683"/>
              <a:gd name="T61" fmla="*/ 106 h 1102"/>
              <a:gd name="T62" fmla="*/ 348 w 683"/>
              <a:gd name="T63" fmla="*/ 82 h 1102"/>
              <a:gd name="T64" fmla="*/ 277 w 683"/>
              <a:gd name="T65" fmla="*/ 78 h 1102"/>
              <a:gd name="T66" fmla="*/ 200 w 683"/>
              <a:gd name="T67" fmla="*/ 104 h 1102"/>
              <a:gd name="T68" fmla="*/ 147 w 683"/>
              <a:gd name="T69" fmla="*/ 158 h 1102"/>
              <a:gd name="T70" fmla="*/ 128 w 683"/>
              <a:gd name="T71" fmla="*/ 231 h 1102"/>
              <a:gd name="T72" fmla="*/ 139 w 683"/>
              <a:gd name="T73" fmla="*/ 292 h 1102"/>
              <a:gd name="T74" fmla="*/ 190 w 683"/>
              <a:gd name="T75" fmla="*/ 355 h 1102"/>
              <a:gd name="T76" fmla="*/ 287 w 683"/>
              <a:gd name="T77" fmla="*/ 417 h 1102"/>
              <a:gd name="T78" fmla="*/ 548 w 683"/>
              <a:gd name="T79" fmla="*/ 556 h 1102"/>
              <a:gd name="T80" fmla="*/ 631 w 683"/>
              <a:gd name="T81" fmla="*/ 633 h 1102"/>
              <a:gd name="T82" fmla="*/ 674 w 683"/>
              <a:gd name="T83" fmla="*/ 720 h 1102"/>
              <a:gd name="T84" fmla="*/ 683 w 683"/>
              <a:gd name="T85" fmla="*/ 792 h 1102"/>
              <a:gd name="T86" fmla="*/ 673 w 683"/>
              <a:gd name="T87" fmla="*/ 874 h 1102"/>
              <a:gd name="T88" fmla="*/ 642 w 683"/>
              <a:gd name="T89" fmla="*/ 947 h 1102"/>
              <a:gd name="T90" fmla="*/ 596 w 683"/>
              <a:gd name="T91" fmla="*/ 1007 h 1102"/>
              <a:gd name="T92" fmla="*/ 536 w 683"/>
              <a:gd name="T93" fmla="*/ 1053 h 1102"/>
              <a:gd name="T94" fmla="*/ 465 w 683"/>
              <a:gd name="T95" fmla="*/ 1085 h 1102"/>
              <a:gd name="T96" fmla="*/ 387 w 683"/>
              <a:gd name="T97" fmla="*/ 1100 h 1102"/>
              <a:gd name="T98" fmla="*/ 307 w 683"/>
              <a:gd name="T99" fmla="*/ 1099 h 1102"/>
              <a:gd name="T100" fmla="*/ 208 w 683"/>
              <a:gd name="T101" fmla="*/ 1073 h 1102"/>
              <a:gd name="T102" fmla="*/ 95 w 683"/>
              <a:gd name="T103" fmla="*/ 1024 h 1102"/>
              <a:gd name="T104" fmla="*/ 62 w 683"/>
              <a:gd name="T105" fmla="*/ 1044 h 1102"/>
              <a:gd name="T106" fmla="*/ 35 w 683"/>
              <a:gd name="T107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3" h="1102">
                <a:moveTo>
                  <a:pt x="0" y="723"/>
                </a:moveTo>
                <a:lnTo>
                  <a:pt x="36" y="723"/>
                </a:lnTo>
                <a:lnTo>
                  <a:pt x="36" y="723"/>
                </a:lnTo>
                <a:lnTo>
                  <a:pt x="37" y="736"/>
                </a:lnTo>
                <a:lnTo>
                  <a:pt x="39" y="752"/>
                </a:lnTo>
                <a:lnTo>
                  <a:pt x="41" y="771"/>
                </a:lnTo>
                <a:lnTo>
                  <a:pt x="46" y="795"/>
                </a:lnTo>
                <a:lnTo>
                  <a:pt x="53" y="821"/>
                </a:lnTo>
                <a:lnTo>
                  <a:pt x="59" y="835"/>
                </a:lnTo>
                <a:lnTo>
                  <a:pt x="64" y="849"/>
                </a:lnTo>
                <a:lnTo>
                  <a:pt x="70" y="863"/>
                </a:lnTo>
                <a:lnTo>
                  <a:pt x="77" y="878"/>
                </a:lnTo>
                <a:lnTo>
                  <a:pt x="85" y="893"/>
                </a:lnTo>
                <a:lnTo>
                  <a:pt x="93" y="907"/>
                </a:lnTo>
                <a:lnTo>
                  <a:pt x="104" y="921"/>
                </a:lnTo>
                <a:lnTo>
                  <a:pt x="115" y="935"/>
                </a:lnTo>
                <a:lnTo>
                  <a:pt x="127" y="948"/>
                </a:lnTo>
                <a:lnTo>
                  <a:pt x="140" y="961"/>
                </a:lnTo>
                <a:lnTo>
                  <a:pt x="155" y="974"/>
                </a:lnTo>
                <a:lnTo>
                  <a:pt x="171" y="985"/>
                </a:lnTo>
                <a:lnTo>
                  <a:pt x="188" y="995"/>
                </a:lnTo>
                <a:lnTo>
                  <a:pt x="207" y="1004"/>
                </a:lnTo>
                <a:lnTo>
                  <a:pt x="227" y="1012"/>
                </a:lnTo>
                <a:lnTo>
                  <a:pt x="250" y="1020"/>
                </a:lnTo>
                <a:lnTo>
                  <a:pt x="273" y="1026"/>
                </a:lnTo>
                <a:lnTo>
                  <a:pt x="298" y="1030"/>
                </a:lnTo>
                <a:lnTo>
                  <a:pt x="325" y="1032"/>
                </a:lnTo>
                <a:lnTo>
                  <a:pt x="354" y="1033"/>
                </a:lnTo>
                <a:lnTo>
                  <a:pt x="354" y="1033"/>
                </a:lnTo>
                <a:lnTo>
                  <a:pt x="377" y="1032"/>
                </a:lnTo>
                <a:lnTo>
                  <a:pt x="398" y="1030"/>
                </a:lnTo>
                <a:lnTo>
                  <a:pt x="419" y="1025"/>
                </a:lnTo>
                <a:lnTo>
                  <a:pt x="439" y="1019"/>
                </a:lnTo>
                <a:lnTo>
                  <a:pt x="458" y="1011"/>
                </a:lnTo>
                <a:lnTo>
                  <a:pt x="476" y="1002"/>
                </a:lnTo>
                <a:lnTo>
                  <a:pt x="492" y="992"/>
                </a:lnTo>
                <a:lnTo>
                  <a:pt x="507" y="980"/>
                </a:lnTo>
                <a:lnTo>
                  <a:pt x="522" y="966"/>
                </a:lnTo>
                <a:lnTo>
                  <a:pt x="534" y="952"/>
                </a:lnTo>
                <a:lnTo>
                  <a:pt x="544" y="937"/>
                </a:lnTo>
                <a:lnTo>
                  <a:pt x="553" y="919"/>
                </a:lnTo>
                <a:lnTo>
                  <a:pt x="560" y="902"/>
                </a:lnTo>
                <a:lnTo>
                  <a:pt x="566" y="884"/>
                </a:lnTo>
                <a:lnTo>
                  <a:pt x="569" y="864"/>
                </a:lnTo>
                <a:lnTo>
                  <a:pt x="570" y="844"/>
                </a:lnTo>
                <a:lnTo>
                  <a:pt x="570" y="844"/>
                </a:lnTo>
                <a:lnTo>
                  <a:pt x="569" y="828"/>
                </a:lnTo>
                <a:lnTo>
                  <a:pt x="566" y="814"/>
                </a:lnTo>
                <a:lnTo>
                  <a:pt x="562" y="800"/>
                </a:lnTo>
                <a:lnTo>
                  <a:pt x="555" y="787"/>
                </a:lnTo>
                <a:lnTo>
                  <a:pt x="547" y="772"/>
                </a:lnTo>
                <a:lnTo>
                  <a:pt x="538" y="759"/>
                </a:lnTo>
                <a:lnTo>
                  <a:pt x="527" y="746"/>
                </a:lnTo>
                <a:lnTo>
                  <a:pt x="515" y="732"/>
                </a:lnTo>
                <a:lnTo>
                  <a:pt x="501" y="720"/>
                </a:lnTo>
                <a:lnTo>
                  <a:pt x="486" y="707"/>
                </a:lnTo>
                <a:lnTo>
                  <a:pt x="470" y="695"/>
                </a:lnTo>
                <a:lnTo>
                  <a:pt x="452" y="682"/>
                </a:lnTo>
                <a:lnTo>
                  <a:pt x="434" y="670"/>
                </a:lnTo>
                <a:lnTo>
                  <a:pt x="413" y="659"/>
                </a:lnTo>
                <a:lnTo>
                  <a:pt x="371" y="634"/>
                </a:lnTo>
                <a:lnTo>
                  <a:pt x="206" y="550"/>
                </a:lnTo>
                <a:lnTo>
                  <a:pt x="206" y="550"/>
                </a:lnTo>
                <a:lnTo>
                  <a:pt x="186" y="540"/>
                </a:lnTo>
                <a:lnTo>
                  <a:pt x="169" y="529"/>
                </a:lnTo>
                <a:lnTo>
                  <a:pt x="151" y="516"/>
                </a:lnTo>
                <a:lnTo>
                  <a:pt x="133" y="502"/>
                </a:lnTo>
                <a:lnTo>
                  <a:pt x="117" y="488"/>
                </a:lnTo>
                <a:lnTo>
                  <a:pt x="100" y="472"/>
                </a:lnTo>
                <a:lnTo>
                  <a:pt x="86" y="455"/>
                </a:lnTo>
                <a:lnTo>
                  <a:pt x="72" y="438"/>
                </a:lnTo>
                <a:lnTo>
                  <a:pt x="60" y="419"/>
                </a:lnTo>
                <a:lnTo>
                  <a:pt x="48" y="400"/>
                </a:lnTo>
                <a:lnTo>
                  <a:pt x="38" y="380"/>
                </a:lnTo>
                <a:lnTo>
                  <a:pt x="30" y="358"/>
                </a:lnTo>
                <a:lnTo>
                  <a:pt x="23" y="336"/>
                </a:lnTo>
                <a:lnTo>
                  <a:pt x="18" y="313"/>
                </a:lnTo>
                <a:lnTo>
                  <a:pt x="15" y="290"/>
                </a:lnTo>
                <a:lnTo>
                  <a:pt x="14" y="265"/>
                </a:lnTo>
                <a:lnTo>
                  <a:pt x="14" y="265"/>
                </a:lnTo>
                <a:lnTo>
                  <a:pt x="15" y="252"/>
                </a:lnTo>
                <a:lnTo>
                  <a:pt x="16" y="240"/>
                </a:lnTo>
                <a:lnTo>
                  <a:pt x="17" y="226"/>
                </a:lnTo>
                <a:lnTo>
                  <a:pt x="20" y="213"/>
                </a:lnTo>
                <a:lnTo>
                  <a:pt x="23" y="201"/>
                </a:lnTo>
                <a:lnTo>
                  <a:pt x="26" y="188"/>
                </a:lnTo>
                <a:lnTo>
                  <a:pt x="30" y="177"/>
                </a:lnTo>
                <a:lnTo>
                  <a:pt x="35" y="165"/>
                </a:lnTo>
                <a:lnTo>
                  <a:pt x="41" y="154"/>
                </a:lnTo>
                <a:lnTo>
                  <a:pt x="46" y="142"/>
                </a:lnTo>
                <a:lnTo>
                  <a:pt x="53" y="132"/>
                </a:lnTo>
                <a:lnTo>
                  <a:pt x="61" y="121"/>
                </a:lnTo>
                <a:lnTo>
                  <a:pt x="68" y="112"/>
                </a:lnTo>
                <a:lnTo>
                  <a:pt x="76" y="101"/>
                </a:lnTo>
                <a:lnTo>
                  <a:pt x="85" y="92"/>
                </a:lnTo>
                <a:lnTo>
                  <a:pt x="94" y="83"/>
                </a:lnTo>
                <a:lnTo>
                  <a:pt x="105" y="75"/>
                </a:lnTo>
                <a:lnTo>
                  <a:pt x="115" y="67"/>
                </a:lnTo>
                <a:lnTo>
                  <a:pt x="125" y="60"/>
                </a:lnTo>
                <a:lnTo>
                  <a:pt x="136" y="52"/>
                </a:lnTo>
                <a:lnTo>
                  <a:pt x="147" y="45"/>
                </a:lnTo>
                <a:lnTo>
                  <a:pt x="160" y="39"/>
                </a:lnTo>
                <a:lnTo>
                  <a:pt x="172" y="34"/>
                </a:lnTo>
                <a:lnTo>
                  <a:pt x="185" y="29"/>
                </a:lnTo>
                <a:lnTo>
                  <a:pt x="199" y="24"/>
                </a:lnTo>
                <a:lnTo>
                  <a:pt x="212" y="20"/>
                </a:lnTo>
                <a:lnTo>
                  <a:pt x="226" y="17"/>
                </a:lnTo>
                <a:lnTo>
                  <a:pt x="239" y="14"/>
                </a:lnTo>
                <a:lnTo>
                  <a:pt x="255" y="12"/>
                </a:lnTo>
                <a:lnTo>
                  <a:pt x="269" y="9"/>
                </a:lnTo>
                <a:lnTo>
                  <a:pt x="284" y="8"/>
                </a:lnTo>
                <a:lnTo>
                  <a:pt x="300" y="8"/>
                </a:lnTo>
                <a:lnTo>
                  <a:pt x="300" y="8"/>
                </a:lnTo>
                <a:lnTo>
                  <a:pt x="319" y="8"/>
                </a:lnTo>
                <a:lnTo>
                  <a:pt x="337" y="10"/>
                </a:lnTo>
                <a:lnTo>
                  <a:pt x="353" y="12"/>
                </a:lnTo>
                <a:lnTo>
                  <a:pt x="369" y="15"/>
                </a:lnTo>
                <a:lnTo>
                  <a:pt x="384" y="18"/>
                </a:lnTo>
                <a:lnTo>
                  <a:pt x="398" y="21"/>
                </a:lnTo>
                <a:lnTo>
                  <a:pt x="411" y="25"/>
                </a:lnTo>
                <a:lnTo>
                  <a:pt x="425" y="30"/>
                </a:lnTo>
                <a:lnTo>
                  <a:pt x="448" y="40"/>
                </a:lnTo>
                <a:lnTo>
                  <a:pt x="471" y="52"/>
                </a:lnTo>
                <a:lnTo>
                  <a:pt x="491" y="66"/>
                </a:lnTo>
                <a:lnTo>
                  <a:pt x="510" y="79"/>
                </a:lnTo>
                <a:lnTo>
                  <a:pt x="510" y="79"/>
                </a:lnTo>
                <a:lnTo>
                  <a:pt x="519" y="73"/>
                </a:lnTo>
                <a:lnTo>
                  <a:pt x="526" y="65"/>
                </a:lnTo>
                <a:lnTo>
                  <a:pt x="533" y="57"/>
                </a:lnTo>
                <a:lnTo>
                  <a:pt x="540" y="46"/>
                </a:lnTo>
                <a:lnTo>
                  <a:pt x="546" y="36"/>
                </a:lnTo>
                <a:lnTo>
                  <a:pt x="552" y="25"/>
                </a:lnTo>
                <a:lnTo>
                  <a:pt x="557" y="13"/>
                </a:lnTo>
                <a:lnTo>
                  <a:pt x="561" y="0"/>
                </a:lnTo>
                <a:lnTo>
                  <a:pt x="595" y="0"/>
                </a:lnTo>
                <a:lnTo>
                  <a:pt x="595" y="380"/>
                </a:lnTo>
                <a:lnTo>
                  <a:pt x="560" y="380"/>
                </a:lnTo>
                <a:lnTo>
                  <a:pt x="560" y="380"/>
                </a:lnTo>
                <a:lnTo>
                  <a:pt x="556" y="353"/>
                </a:lnTo>
                <a:lnTo>
                  <a:pt x="552" y="326"/>
                </a:lnTo>
                <a:lnTo>
                  <a:pt x="547" y="300"/>
                </a:lnTo>
                <a:lnTo>
                  <a:pt x="541" y="274"/>
                </a:lnTo>
                <a:lnTo>
                  <a:pt x="533" y="249"/>
                </a:lnTo>
                <a:lnTo>
                  <a:pt x="523" y="223"/>
                </a:lnTo>
                <a:lnTo>
                  <a:pt x="511" y="200"/>
                </a:lnTo>
                <a:lnTo>
                  <a:pt x="504" y="187"/>
                </a:lnTo>
                <a:lnTo>
                  <a:pt x="497" y="177"/>
                </a:lnTo>
                <a:lnTo>
                  <a:pt x="490" y="166"/>
                </a:lnTo>
                <a:lnTo>
                  <a:pt x="482" y="156"/>
                </a:lnTo>
                <a:lnTo>
                  <a:pt x="473" y="145"/>
                </a:lnTo>
                <a:lnTo>
                  <a:pt x="463" y="136"/>
                </a:lnTo>
                <a:lnTo>
                  <a:pt x="453" y="128"/>
                </a:lnTo>
                <a:lnTo>
                  <a:pt x="443" y="120"/>
                </a:lnTo>
                <a:lnTo>
                  <a:pt x="431" y="112"/>
                </a:lnTo>
                <a:lnTo>
                  <a:pt x="419" y="106"/>
                </a:lnTo>
                <a:lnTo>
                  <a:pt x="406" y="99"/>
                </a:lnTo>
                <a:lnTo>
                  <a:pt x="393" y="93"/>
                </a:lnTo>
                <a:lnTo>
                  <a:pt x="379" y="89"/>
                </a:lnTo>
                <a:lnTo>
                  <a:pt x="363" y="85"/>
                </a:lnTo>
                <a:lnTo>
                  <a:pt x="348" y="82"/>
                </a:lnTo>
                <a:lnTo>
                  <a:pt x="331" y="79"/>
                </a:lnTo>
                <a:lnTo>
                  <a:pt x="313" y="78"/>
                </a:lnTo>
                <a:lnTo>
                  <a:pt x="295" y="78"/>
                </a:lnTo>
                <a:lnTo>
                  <a:pt x="295" y="78"/>
                </a:lnTo>
                <a:lnTo>
                  <a:pt x="277" y="78"/>
                </a:lnTo>
                <a:lnTo>
                  <a:pt x="260" y="81"/>
                </a:lnTo>
                <a:lnTo>
                  <a:pt x="244" y="84"/>
                </a:lnTo>
                <a:lnTo>
                  <a:pt x="228" y="89"/>
                </a:lnTo>
                <a:lnTo>
                  <a:pt x="214" y="95"/>
                </a:lnTo>
                <a:lnTo>
                  <a:pt x="200" y="104"/>
                </a:lnTo>
                <a:lnTo>
                  <a:pt x="187" y="112"/>
                </a:lnTo>
                <a:lnTo>
                  <a:pt x="175" y="122"/>
                </a:lnTo>
                <a:lnTo>
                  <a:pt x="165" y="133"/>
                </a:lnTo>
                <a:lnTo>
                  <a:pt x="156" y="144"/>
                </a:lnTo>
                <a:lnTo>
                  <a:pt x="147" y="158"/>
                </a:lnTo>
                <a:lnTo>
                  <a:pt x="140" y="171"/>
                </a:lnTo>
                <a:lnTo>
                  <a:pt x="135" y="185"/>
                </a:lnTo>
                <a:lnTo>
                  <a:pt x="131" y="200"/>
                </a:lnTo>
                <a:lnTo>
                  <a:pt x="129" y="215"/>
                </a:lnTo>
                <a:lnTo>
                  <a:pt x="128" y="231"/>
                </a:lnTo>
                <a:lnTo>
                  <a:pt x="128" y="231"/>
                </a:lnTo>
                <a:lnTo>
                  <a:pt x="128" y="248"/>
                </a:lnTo>
                <a:lnTo>
                  <a:pt x="131" y="263"/>
                </a:lnTo>
                <a:lnTo>
                  <a:pt x="134" y="277"/>
                </a:lnTo>
                <a:lnTo>
                  <a:pt x="139" y="292"/>
                </a:lnTo>
                <a:lnTo>
                  <a:pt x="146" y="305"/>
                </a:lnTo>
                <a:lnTo>
                  <a:pt x="155" y="317"/>
                </a:lnTo>
                <a:lnTo>
                  <a:pt x="165" y="331"/>
                </a:lnTo>
                <a:lnTo>
                  <a:pt x="177" y="343"/>
                </a:lnTo>
                <a:lnTo>
                  <a:pt x="190" y="355"/>
                </a:lnTo>
                <a:lnTo>
                  <a:pt x="206" y="366"/>
                </a:lnTo>
                <a:lnTo>
                  <a:pt x="223" y="379"/>
                </a:lnTo>
                <a:lnTo>
                  <a:pt x="243" y="392"/>
                </a:lnTo>
                <a:lnTo>
                  <a:pt x="263" y="404"/>
                </a:lnTo>
                <a:lnTo>
                  <a:pt x="287" y="417"/>
                </a:lnTo>
                <a:lnTo>
                  <a:pt x="339" y="445"/>
                </a:lnTo>
                <a:lnTo>
                  <a:pt x="502" y="530"/>
                </a:lnTo>
                <a:lnTo>
                  <a:pt x="502" y="530"/>
                </a:lnTo>
                <a:lnTo>
                  <a:pt x="526" y="542"/>
                </a:lnTo>
                <a:lnTo>
                  <a:pt x="548" y="556"/>
                </a:lnTo>
                <a:lnTo>
                  <a:pt x="568" y="571"/>
                </a:lnTo>
                <a:lnTo>
                  <a:pt x="586" y="585"/>
                </a:lnTo>
                <a:lnTo>
                  <a:pt x="604" y="601"/>
                </a:lnTo>
                <a:lnTo>
                  <a:pt x="618" y="617"/>
                </a:lnTo>
                <a:lnTo>
                  <a:pt x="631" y="633"/>
                </a:lnTo>
                <a:lnTo>
                  <a:pt x="642" y="651"/>
                </a:lnTo>
                <a:lnTo>
                  <a:pt x="653" y="667"/>
                </a:lnTo>
                <a:lnTo>
                  <a:pt x="661" y="684"/>
                </a:lnTo>
                <a:lnTo>
                  <a:pt x="668" y="703"/>
                </a:lnTo>
                <a:lnTo>
                  <a:pt x="674" y="720"/>
                </a:lnTo>
                <a:lnTo>
                  <a:pt x="678" y="738"/>
                </a:lnTo>
                <a:lnTo>
                  <a:pt x="681" y="756"/>
                </a:lnTo>
                <a:lnTo>
                  <a:pt x="682" y="774"/>
                </a:lnTo>
                <a:lnTo>
                  <a:pt x="683" y="792"/>
                </a:lnTo>
                <a:lnTo>
                  <a:pt x="683" y="792"/>
                </a:lnTo>
                <a:lnTo>
                  <a:pt x="683" y="809"/>
                </a:lnTo>
                <a:lnTo>
                  <a:pt x="681" y="826"/>
                </a:lnTo>
                <a:lnTo>
                  <a:pt x="679" y="843"/>
                </a:lnTo>
                <a:lnTo>
                  <a:pt x="676" y="859"/>
                </a:lnTo>
                <a:lnTo>
                  <a:pt x="673" y="874"/>
                </a:lnTo>
                <a:lnTo>
                  <a:pt x="668" y="890"/>
                </a:lnTo>
                <a:lnTo>
                  <a:pt x="663" y="905"/>
                </a:lnTo>
                <a:lnTo>
                  <a:pt x="657" y="919"/>
                </a:lnTo>
                <a:lnTo>
                  <a:pt x="651" y="934"/>
                </a:lnTo>
                <a:lnTo>
                  <a:pt x="642" y="947"/>
                </a:lnTo>
                <a:lnTo>
                  <a:pt x="634" y="960"/>
                </a:lnTo>
                <a:lnTo>
                  <a:pt x="626" y="973"/>
                </a:lnTo>
                <a:lnTo>
                  <a:pt x="617" y="985"/>
                </a:lnTo>
                <a:lnTo>
                  <a:pt x="607" y="996"/>
                </a:lnTo>
                <a:lnTo>
                  <a:pt x="596" y="1007"/>
                </a:lnTo>
                <a:lnTo>
                  <a:pt x="585" y="1018"/>
                </a:lnTo>
                <a:lnTo>
                  <a:pt x="574" y="1028"/>
                </a:lnTo>
                <a:lnTo>
                  <a:pt x="562" y="1037"/>
                </a:lnTo>
                <a:lnTo>
                  <a:pt x="549" y="1045"/>
                </a:lnTo>
                <a:lnTo>
                  <a:pt x="536" y="1053"/>
                </a:lnTo>
                <a:lnTo>
                  <a:pt x="523" y="1062"/>
                </a:lnTo>
                <a:lnTo>
                  <a:pt x="509" y="1068"/>
                </a:lnTo>
                <a:lnTo>
                  <a:pt x="495" y="1075"/>
                </a:lnTo>
                <a:lnTo>
                  <a:pt x="480" y="1080"/>
                </a:lnTo>
                <a:lnTo>
                  <a:pt x="465" y="1085"/>
                </a:lnTo>
                <a:lnTo>
                  <a:pt x="450" y="1089"/>
                </a:lnTo>
                <a:lnTo>
                  <a:pt x="435" y="1093"/>
                </a:lnTo>
                <a:lnTo>
                  <a:pt x="419" y="1096"/>
                </a:lnTo>
                <a:lnTo>
                  <a:pt x="403" y="1099"/>
                </a:lnTo>
                <a:lnTo>
                  <a:pt x="387" y="1100"/>
                </a:lnTo>
                <a:lnTo>
                  <a:pt x="370" y="1101"/>
                </a:lnTo>
                <a:lnTo>
                  <a:pt x="354" y="1102"/>
                </a:lnTo>
                <a:lnTo>
                  <a:pt x="354" y="1102"/>
                </a:lnTo>
                <a:lnTo>
                  <a:pt x="329" y="1101"/>
                </a:lnTo>
                <a:lnTo>
                  <a:pt x="307" y="1099"/>
                </a:lnTo>
                <a:lnTo>
                  <a:pt x="286" y="1095"/>
                </a:lnTo>
                <a:lnTo>
                  <a:pt x="264" y="1091"/>
                </a:lnTo>
                <a:lnTo>
                  <a:pt x="245" y="1086"/>
                </a:lnTo>
                <a:lnTo>
                  <a:pt x="225" y="1080"/>
                </a:lnTo>
                <a:lnTo>
                  <a:pt x="208" y="1073"/>
                </a:lnTo>
                <a:lnTo>
                  <a:pt x="190" y="1067"/>
                </a:lnTo>
                <a:lnTo>
                  <a:pt x="160" y="1052"/>
                </a:lnTo>
                <a:lnTo>
                  <a:pt x="131" y="1039"/>
                </a:lnTo>
                <a:lnTo>
                  <a:pt x="107" y="1028"/>
                </a:lnTo>
                <a:lnTo>
                  <a:pt x="95" y="1024"/>
                </a:lnTo>
                <a:lnTo>
                  <a:pt x="85" y="1021"/>
                </a:lnTo>
                <a:lnTo>
                  <a:pt x="85" y="1021"/>
                </a:lnTo>
                <a:lnTo>
                  <a:pt x="77" y="1028"/>
                </a:lnTo>
                <a:lnTo>
                  <a:pt x="70" y="1036"/>
                </a:lnTo>
                <a:lnTo>
                  <a:pt x="62" y="1044"/>
                </a:lnTo>
                <a:lnTo>
                  <a:pt x="55" y="1053"/>
                </a:lnTo>
                <a:lnTo>
                  <a:pt x="49" y="1065"/>
                </a:lnTo>
                <a:lnTo>
                  <a:pt x="43" y="1076"/>
                </a:lnTo>
                <a:lnTo>
                  <a:pt x="38" y="1088"/>
                </a:lnTo>
                <a:lnTo>
                  <a:pt x="35" y="1102"/>
                </a:lnTo>
                <a:lnTo>
                  <a:pt x="0" y="1102"/>
                </a:lnTo>
                <a:lnTo>
                  <a:pt x="0" y="7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3" name="Freeform 24">
            <a:extLst>
              <a:ext uri="{FF2B5EF4-FFF2-40B4-BE49-F238E27FC236}">
                <a16:creationId xmlns:a16="http://schemas.microsoft.com/office/drawing/2014/main" id="{C2FB785F-D8AC-CA4C-BD62-D6AEA6FE7B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26835" y="1545169"/>
            <a:ext cx="177800" cy="182033"/>
          </a:xfrm>
          <a:custGeom>
            <a:avLst/>
            <a:gdLst>
              <a:gd name="T0" fmla="*/ 49 w 1009"/>
              <a:gd name="T1" fmla="*/ 997 h 1035"/>
              <a:gd name="T2" fmla="*/ 115 w 1009"/>
              <a:gd name="T3" fmla="*/ 981 h 1035"/>
              <a:gd name="T4" fmla="*/ 136 w 1009"/>
              <a:gd name="T5" fmla="*/ 962 h 1035"/>
              <a:gd name="T6" fmla="*/ 155 w 1009"/>
              <a:gd name="T7" fmla="*/ 920 h 1035"/>
              <a:gd name="T8" fmla="*/ 163 w 1009"/>
              <a:gd name="T9" fmla="*/ 827 h 1035"/>
              <a:gd name="T10" fmla="*/ 163 w 1009"/>
              <a:gd name="T11" fmla="*/ 206 h 1035"/>
              <a:gd name="T12" fmla="*/ 155 w 1009"/>
              <a:gd name="T13" fmla="*/ 114 h 1035"/>
              <a:gd name="T14" fmla="*/ 136 w 1009"/>
              <a:gd name="T15" fmla="*/ 72 h 1035"/>
              <a:gd name="T16" fmla="*/ 115 w 1009"/>
              <a:gd name="T17" fmla="*/ 54 h 1035"/>
              <a:gd name="T18" fmla="*/ 49 w 1009"/>
              <a:gd name="T19" fmla="*/ 38 h 1035"/>
              <a:gd name="T20" fmla="*/ 456 w 1009"/>
              <a:gd name="T21" fmla="*/ 0 h 1035"/>
              <a:gd name="T22" fmla="*/ 520 w 1009"/>
              <a:gd name="T23" fmla="*/ 3 h 1035"/>
              <a:gd name="T24" fmla="*/ 597 w 1009"/>
              <a:gd name="T25" fmla="*/ 17 h 1035"/>
              <a:gd name="T26" fmla="*/ 663 w 1009"/>
              <a:gd name="T27" fmla="*/ 42 h 1035"/>
              <a:gd name="T28" fmla="*/ 718 w 1009"/>
              <a:gd name="T29" fmla="*/ 76 h 1035"/>
              <a:gd name="T30" fmla="*/ 763 w 1009"/>
              <a:gd name="T31" fmla="*/ 118 h 1035"/>
              <a:gd name="T32" fmla="*/ 796 w 1009"/>
              <a:gd name="T33" fmla="*/ 166 h 1035"/>
              <a:gd name="T34" fmla="*/ 817 w 1009"/>
              <a:gd name="T35" fmla="*/ 219 h 1035"/>
              <a:gd name="T36" fmla="*/ 826 w 1009"/>
              <a:gd name="T37" fmla="*/ 276 h 1035"/>
              <a:gd name="T38" fmla="*/ 825 w 1009"/>
              <a:gd name="T39" fmla="*/ 319 h 1035"/>
              <a:gd name="T40" fmla="*/ 815 w 1009"/>
              <a:gd name="T41" fmla="*/ 372 h 1035"/>
              <a:gd name="T42" fmla="*/ 794 w 1009"/>
              <a:gd name="T43" fmla="*/ 421 h 1035"/>
              <a:gd name="T44" fmla="*/ 764 w 1009"/>
              <a:gd name="T45" fmla="*/ 465 h 1035"/>
              <a:gd name="T46" fmla="*/ 726 w 1009"/>
              <a:gd name="T47" fmla="*/ 503 h 1035"/>
              <a:gd name="T48" fmla="*/ 677 w 1009"/>
              <a:gd name="T49" fmla="*/ 535 h 1035"/>
              <a:gd name="T50" fmla="*/ 620 w 1009"/>
              <a:gd name="T51" fmla="*/ 559 h 1035"/>
              <a:gd name="T52" fmla="*/ 555 w 1009"/>
              <a:gd name="T53" fmla="*/ 576 h 1035"/>
              <a:gd name="T54" fmla="*/ 689 w 1009"/>
              <a:gd name="T55" fmla="*/ 779 h 1035"/>
              <a:gd name="T56" fmla="*/ 767 w 1009"/>
              <a:gd name="T57" fmla="*/ 863 h 1035"/>
              <a:gd name="T58" fmla="*/ 848 w 1009"/>
              <a:gd name="T59" fmla="*/ 929 h 1035"/>
              <a:gd name="T60" fmla="*/ 930 w 1009"/>
              <a:gd name="T61" fmla="*/ 977 h 1035"/>
              <a:gd name="T62" fmla="*/ 1009 w 1009"/>
              <a:gd name="T63" fmla="*/ 999 h 1035"/>
              <a:gd name="T64" fmla="*/ 302 w 1009"/>
              <a:gd name="T65" fmla="*/ 581 h 1035"/>
              <a:gd name="T66" fmla="*/ 303 w 1009"/>
              <a:gd name="T67" fmla="*/ 855 h 1035"/>
              <a:gd name="T68" fmla="*/ 316 w 1009"/>
              <a:gd name="T69" fmla="*/ 937 h 1035"/>
              <a:gd name="T70" fmla="*/ 335 w 1009"/>
              <a:gd name="T71" fmla="*/ 967 h 1035"/>
              <a:gd name="T72" fmla="*/ 365 w 1009"/>
              <a:gd name="T73" fmla="*/ 987 h 1035"/>
              <a:gd name="T74" fmla="*/ 440 w 1009"/>
              <a:gd name="T75" fmla="*/ 998 h 1035"/>
              <a:gd name="T76" fmla="*/ 0 w 1009"/>
              <a:gd name="T77" fmla="*/ 999 h 1035"/>
              <a:gd name="T78" fmla="*/ 494 w 1009"/>
              <a:gd name="T79" fmla="*/ 516 h 1035"/>
              <a:gd name="T80" fmla="*/ 541 w 1009"/>
              <a:gd name="T81" fmla="*/ 505 h 1035"/>
              <a:gd name="T82" fmla="*/ 580 w 1009"/>
              <a:gd name="T83" fmla="*/ 486 h 1035"/>
              <a:gd name="T84" fmla="*/ 633 w 1009"/>
              <a:gd name="T85" fmla="*/ 437 h 1035"/>
              <a:gd name="T86" fmla="*/ 665 w 1009"/>
              <a:gd name="T87" fmla="*/ 359 h 1035"/>
              <a:gd name="T88" fmla="*/ 672 w 1009"/>
              <a:gd name="T89" fmla="*/ 291 h 1035"/>
              <a:gd name="T90" fmla="*/ 660 w 1009"/>
              <a:gd name="T91" fmla="*/ 204 h 1035"/>
              <a:gd name="T92" fmla="*/ 619 w 1009"/>
              <a:gd name="T93" fmla="*/ 131 h 1035"/>
              <a:gd name="T94" fmla="*/ 571 w 1009"/>
              <a:gd name="T95" fmla="*/ 91 h 1035"/>
              <a:gd name="T96" fmla="*/ 529 w 1009"/>
              <a:gd name="T97" fmla="*/ 74 h 1035"/>
              <a:gd name="T98" fmla="*/ 481 w 1009"/>
              <a:gd name="T99" fmla="*/ 65 h 1035"/>
              <a:gd name="T100" fmla="*/ 302 w 1009"/>
              <a:gd name="T101" fmla="*/ 519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9" h="1035">
                <a:moveTo>
                  <a:pt x="0" y="999"/>
                </a:moveTo>
                <a:lnTo>
                  <a:pt x="0" y="999"/>
                </a:lnTo>
                <a:lnTo>
                  <a:pt x="25" y="998"/>
                </a:lnTo>
                <a:lnTo>
                  <a:pt x="49" y="997"/>
                </a:lnTo>
                <a:lnTo>
                  <a:pt x="68" y="995"/>
                </a:lnTo>
                <a:lnTo>
                  <a:pt x="87" y="991"/>
                </a:lnTo>
                <a:lnTo>
                  <a:pt x="102" y="987"/>
                </a:lnTo>
                <a:lnTo>
                  <a:pt x="115" y="981"/>
                </a:lnTo>
                <a:lnTo>
                  <a:pt x="120" y="977"/>
                </a:lnTo>
                <a:lnTo>
                  <a:pt x="126" y="972"/>
                </a:lnTo>
                <a:lnTo>
                  <a:pt x="132" y="967"/>
                </a:lnTo>
                <a:lnTo>
                  <a:pt x="136" y="962"/>
                </a:lnTo>
                <a:lnTo>
                  <a:pt x="140" y="957"/>
                </a:lnTo>
                <a:lnTo>
                  <a:pt x="144" y="951"/>
                </a:lnTo>
                <a:lnTo>
                  <a:pt x="150" y="937"/>
                </a:lnTo>
                <a:lnTo>
                  <a:pt x="155" y="920"/>
                </a:lnTo>
                <a:lnTo>
                  <a:pt x="158" y="901"/>
                </a:lnTo>
                <a:lnTo>
                  <a:pt x="161" y="879"/>
                </a:lnTo>
                <a:lnTo>
                  <a:pt x="163" y="855"/>
                </a:lnTo>
                <a:lnTo>
                  <a:pt x="163" y="827"/>
                </a:lnTo>
                <a:lnTo>
                  <a:pt x="164" y="797"/>
                </a:lnTo>
                <a:lnTo>
                  <a:pt x="164" y="236"/>
                </a:lnTo>
                <a:lnTo>
                  <a:pt x="164" y="236"/>
                </a:lnTo>
                <a:lnTo>
                  <a:pt x="163" y="206"/>
                </a:lnTo>
                <a:lnTo>
                  <a:pt x="163" y="178"/>
                </a:lnTo>
                <a:lnTo>
                  <a:pt x="161" y="153"/>
                </a:lnTo>
                <a:lnTo>
                  <a:pt x="158" y="132"/>
                </a:lnTo>
                <a:lnTo>
                  <a:pt x="155" y="114"/>
                </a:lnTo>
                <a:lnTo>
                  <a:pt x="150" y="97"/>
                </a:lnTo>
                <a:lnTo>
                  <a:pt x="144" y="83"/>
                </a:lnTo>
                <a:lnTo>
                  <a:pt x="140" y="77"/>
                </a:lnTo>
                <a:lnTo>
                  <a:pt x="136" y="72"/>
                </a:lnTo>
                <a:lnTo>
                  <a:pt x="132" y="67"/>
                </a:lnTo>
                <a:lnTo>
                  <a:pt x="126" y="61"/>
                </a:lnTo>
                <a:lnTo>
                  <a:pt x="120" y="57"/>
                </a:lnTo>
                <a:lnTo>
                  <a:pt x="115" y="54"/>
                </a:lnTo>
                <a:lnTo>
                  <a:pt x="102" y="48"/>
                </a:lnTo>
                <a:lnTo>
                  <a:pt x="87" y="43"/>
                </a:lnTo>
                <a:lnTo>
                  <a:pt x="68" y="40"/>
                </a:lnTo>
                <a:lnTo>
                  <a:pt x="49" y="38"/>
                </a:lnTo>
                <a:lnTo>
                  <a:pt x="25" y="37"/>
                </a:lnTo>
                <a:lnTo>
                  <a:pt x="0" y="36"/>
                </a:lnTo>
                <a:lnTo>
                  <a:pt x="0" y="0"/>
                </a:lnTo>
                <a:lnTo>
                  <a:pt x="456" y="0"/>
                </a:lnTo>
                <a:lnTo>
                  <a:pt x="456" y="0"/>
                </a:lnTo>
                <a:lnTo>
                  <a:pt x="478" y="0"/>
                </a:lnTo>
                <a:lnTo>
                  <a:pt x="500" y="1"/>
                </a:lnTo>
                <a:lnTo>
                  <a:pt x="520" y="3"/>
                </a:lnTo>
                <a:lnTo>
                  <a:pt x="541" y="6"/>
                </a:lnTo>
                <a:lnTo>
                  <a:pt x="560" y="9"/>
                </a:lnTo>
                <a:lnTo>
                  <a:pt x="578" y="13"/>
                </a:lnTo>
                <a:lnTo>
                  <a:pt x="597" y="17"/>
                </a:lnTo>
                <a:lnTo>
                  <a:pt x="614" y="23"/>
                </a:lnTo>
                <a:lnTo>
                  <a:pt x="632" y="29"/>
                </a:lnTo>
                <a:lnTo>
                  <a:pt x="648" y="35"/>
                </a:lnTo>
                <a:lnTo>
                  <a:pt x="663" y="42"/>
                </a:lnTo>
                <a:lnTo>
                  <a:pt x="679" y="50"/>
                </a:lnTo>
                <a:lnTo>
                  <a:pt x="693" y="58"/>
                </a:lnTo>
                <a:lnTo>
                  <a:pt x="706" y="67"/>
                </a:lnTo>
                <a:lnTo>
                  <a:pt x="718" y="76"/>
                </a:lnTo>
                <a:lnTo>
                  <a:pt x="731" y="85"/>
                </a:lnTo>
                <a:lnTo>
                  <a:pt x="742" y="95"/>
                </a:lnTo>
                <a:lnTo>
                  <a:pt x="753" y="106"/>
                </a:lnTo>
                <a:lnTo>
                  <a:pt x="763" y="118"/>
                </a:lnTo>
                <a:lnTo>
                  <a:pt x="773" y="129"/>
                </a:lnTo>
                <a:lnTo>
                  <a:pt x="781" y="140"/>
                </a:lnTo>
                <a:lnTo>
                  <a:pt x="789" y="152"/>
                </a:lnTo>
                <a:lnTo>
                  <a:pt x="796" y="166"/>
                </a:lnTo>
                <a:lnTo>
                  <a:pt x="802" y="178"/>
                </a:lnTo>
                <a:lnTo>
                  <a:pt x="807" y="191"/>
                </a:lnTo>
                <a:lnTo>
                  <a:pt x="813" y="205"/>
                </a:lnTo>
                <a:lnTo>
                  <a:pt x="817" y="219"/>
                </a:lnTo>
                <a:lnTo>
                  <a:pt x="821" y="233"/>
                </a:lnTo>
                <a:lnTo>
                  <a:pt x="823" y="248"/>
                </a:lnTo>
                <a:lnTo>
                  <a:pt x="825" y="262"/>
                </a:lnTo>
                <a:lnTo>
                  <a:pt x="826" y="276"/>
                </a:lnTo>
                <a:lnTo>
                  <a:pt x="827" y="291"/>
                </a:lnTo>
                <a:lnTo>
                  <a:pt x="827" y="291"/>
                </a:lnTo>
                <a:lnTo>
                  <a:pt x="826" y="306"/>
                </a:lnTo>
                <a:lnTo>
                  <a:pt x="825" y="319"/>
                </a:lnTo>
                <a:lnTo>
                  <a:pt x="824" y="332"/>
                </a:lnTo>
                <a:lnTo>
                  <a:pt x="822" y="346"/>
                </a:lnTo>
                <a:lnTo>
                  <a:pt x="819" y="359"/>
                </a:lnTo>
                <a:lnTo>
                  <a:pt x="815" y="372"/>
                </a:lnTo>
                <a:lnTo>
                  <a:pt x="810" y="385"/>
                </a:lnTo>
                <a:lnTo>
                  <a:pt x="805" y="397"/>
                </a:lnTo>
                <a:lnTo>
                  <a:pt x="800" y="409"/>
                </a:lnTo>
                <a:lnTo>
                  <a:pt x="794" y="421"/>
                </a:lnTo>
                <a:lnTo>
                  <a:pt x="788" y="433"/>
                </a:lnTo>
                <a:lnTo>
                  <a:pt x="781" y="444"/>
                </a:lnTo>
                <a:lnTo>
                  <a:pt x="773" y="454"/>
                </a:lnTo>
                <a:lnTo>
                  <a:pt x="764" y="465"/>
                </a:lnTo>
                <a:lnTo>
                  <a:pt x="755" y="475"/>
                </a:lnTo>
                <a:lnTo>
                  <a:pt x="746" y="485"/>
                </a:lnTo>
                <a:lnTo>
                  <a:pt x="736" y="494"/>
                </a:lnTo>
                <a:lnTo>
                  <a:pt x="726" y="503"/>
                </a:lnTo>
                <a:lnTo>
                  <a:pt x="714" y="511"/>
                </a:lnTo>
                <a:lnTo>
                  <a:pt x="702" y="519"/>
                </a:lnTo>
                <a:lnTo>
                  <a:pt x="690" y="528"/>
                </a:lnTo>
                <a:lnTo>
                  <a:pt x="677" y="535"/>
                </a:lnTo>
                <a:lnTo>
                  <a:pt x="663" y="542"/>
                </a:lnTo>
                <a:lnTo>
                  <a:pt x="650" y="548"/>
                </a:lnTo>
                <a:lnTo>
                  <a:pt x="635" y="554"/>
                </a:lnTo>
                <a:lnTo>
                  <a:pt x="620" y="559"/>
                </a:lnTo>
                <a:lnTo>
                  <a:pt x="605" y="564"/>
                </a:lnTo>
                <a:lnTo>
                  <a:pt x="589" y="569"/>
                </a:lnTo>
                <a:lnTo>
                  <a:pt x="572" y="573"/>
                </a:lnTo>
                <a:lnTo>
                  <a:pt x="555" y="576"/>
                </a:lnTo>
                <a:lnTo>
                  <a:pt x="537" y="579"/>
                </a:lnTo>
                <a:lnTo>
                  <a:pt x="519" y="581"/>
                </a:lnTo>
                <a:lnTo>
                  <a:pt x="689" y="779"/>
                </a:lnTo>
                <a:lnTo>
                  <a:pt x="689" y="779"/>
                </a:lnTo>
                <a:lnTo>
                  <a:pt x="707" y="802"/>
                </a:lnTo>
                <a:lnTo>
                  <a:pt x="728" y="823"/>
                </a:lnTo>
                <a:lnTo>
                  <a:pt x="747" y="844"/>
                </a:lnTo>
                <a:lnTo>
                  <a:pt x="767" y="863"/>
                </a:lnTo>
                <a:lnTo>
                  <a:pt x="787" y="881"/>
                </a:lnTo>
                <a:lnTo>
                  <a:pt x="807" y="899"/>
                </a:lnTo>
                <a:lnTo>
                  <a:pt x="828" y="915"/>
                </a:lnTo>
                <a:lnTo>
                  <a:pt x="848" y="929"/>
                </a:lnTo>
                <a:lnTo>
                  <a:pt x="869" y="944"/>
                </a:lnTo>
                <a:lnTo>
                  <a:pt x="889" y="956"/>
                </a:lnTo>
                <a:lnTo>
                  <a:pt x="910" y="966"/>
                </a:lnTo>
                <a:lnTo>
                  <a:pt x="930" y="977"/>
                </a:lnTo>
                <a:lnTo>
                  <a:pt x="950" y="985"/>
                </a:lnTo>
                <a:lnTo>
                  <a:pt x="970" y="991"/>
                </a:lnTo>
                <a:lnTo>
                  <a:pt x="989" y="996"/>
                </a:lnTo>
                <a:lnTo>
                  <a:pt x="1009" y="999"/>
                </a:lnTo>
                <a:lnTo>
                  <a:pt x="1009" y="1035"/>
                </a:lnTo>
                <a:lnTo>
                  <a:pt x="725" y="1035"/>
                </a:lnTo>
                <a:lnTo>
                  <a:pt x="383" y="581"/>
                </a:lnTo>
                <a:lnTo>
                  <a:pt x="302" y="581"/>
                </a:lnTo>
                <a:lnTo>
                  <a:pt x="302" y="797"/>
                </a:lnTo>
                <a:lnTo>
                  <a:pt x="302" y="797"/>
                </a:lnTo>
                <a:lnTo>
                  <a:pt x="302" y="827"/>
                </a:lnTo>
                <a:lnTo>
                  <a:pt x="303" y="855"/>
                </a:lnTo>
                <a:lnTo>
                  <a:pt x="304" y="879"/>
                </a:lnTo>
                <a:lnTo>
                  <a:pt x="307" y="901"/>
                </a:lnTo>
                <a:lnTo>
                  <a:pt x="312" y="920"/>
                </a:lnTo>
                <a:lnTo>
                  <a:pt x="316" y="937"/>
                </a:lnTo>
                <a:lnTo>
                  <a:pt x="323" y="951"/>
                </a:lnTo>
                <a:lnTo>
                  <a:pt x="326" y="957"/>
                </a:lnTo>
                <a:lnTo>
                  <a:pt x="330" y="962"/>
                </a:lnTo>
                <a:lnTo>
                  <a:pt x="335" y="967"/>
                </a:lnTo>
                <a:lnTo>
                  <a:pt x="340" y="972"/>
                </a:lnTo>
                <a:lnTo>
                  <a:pt x="345" y="977"/>
                </a:lnTo>
                <a:lnTo>
                  <a:pt x="351" y="981"/>
                </a:lnTo>
                <a:lnTo>
                  <a:pt x="365" y="987"/>
                </a:lnTo>
                <a:lnTo>
                  <a:pt x="380" y="991"/>
                </a:lnTo>
                <a:lnTo>
                  <a:pt x="397" y="995"/>
                </a:lnTo>
                <a:lnTo>
                  <a:pt x="418" y="997"/>
                </a:lnTo>
                <a:lnTo>
                  <a:pt x="440" y="998"/>
                </a:lnTo>
                <a:lnTo>
                  <a:pt x="466" y="999"/>
                </a:lnTo>
                <a:lnTo>
                  <a:pt x="466" y="1035"/>
                </a:lnTo>
                <a:lnTo>
                  <a:pt x="0" y="1035"/>
                </a:lnTo>
                <a:lnTo>
                  <a:pt x="0" y="999"/>
                </a:lnTo>
                <a:close/>
                <a:moveTo>
                  <a:pt x="454" y="519"/>
                </a:moveTo>
                <a:lnTo>
                  <a:pt x="454" y="519"/>
                </a:lnTo>
                <a:lnTo>
                  <a:pt x="481" y="517"/>
                </a:lnTo>
                <a:lnTo>
                  <a:pt x="494" y="516"/>
                </a:lnTo>
                <a:lnTo>
                  <a:pt x="507" y="514"/>
                </a:lnTo>
                <a:lnTo>
                  <a:pt x="518" y="512"/>
                </a:lnTo>
                <a:lnTo>
                  <a:pt x="529" y="509"/>
                </a:lnTo>
                <a:lnTo>
                  <a:pt x="541" y="505"/>
                </a:lnTo>
                <a:lnTo>
                  <a:pt x="552" y="501"/>
                </a:lnTo>
                <a:lnTo>
                  <a:pt x="561" y="497"/>
                </a:lnTo>
                <a:lnTo>
                  <a:pt x="571" y="492"/>
                </a:lnTo>
                <a:lnTo>
                  <a:pt x="580" y="486"/>
                </a:lnTo>
                <a:lnTo>
                  <a:pt x="589" y="481"/>
                </a:lnTo>
                <a:lnTo>
                  <a:pt x="605" y="467"/>
                </a:lnTo>
                <a:lnTo>
                  <a:pt x="619" y="452"/>
                </a:lnTo>
                <a:lnTo>
                  <a:pt x="633" y="437"/>
                </a:lnTo>
                <a:lnTo>
                  <a:pt x="643" y="418"/>
                </a:lnTo>
                <a:lnTo>
                  <a:pt x="652" y="400"/>
                </a:lnTo>
                <a:lnTo>
                  <a:pt x="660" y="380"/>
                </a:lnTo>
                <a:lnTo>
                  <a:pt x="665" y="359"/>
                </a:lnTo>
                <a:lnTo>
                  <a:pt x="669" y="338"/>
                </a:lnTo>
                <a:lnTo>
                  <a:pt x="672" y="315"/>
                </a:lnTo>
                <a:lnTo>
                  <a:pt x="672" y="291"/>
                </a:lnTo>
                <a:lnTo>
                  <a:pt x="672" y="291"/>
                </a:lnTo>
                <a:lnTo>
                  <a:pt x="672" y="268"/>
                </a:lnTo>
                <a:lnTo>
                  <a:pt x="669" y="245"/>
                </a:lnTo>
                <a:lnTo>
                  <a:pt x="665" y="224"/>
                </a:lnTo>
                <a:lnTo>
                  <a:pt x="660" y="204"/>
                </a:lnTo>
                <a:lnTo>
                  <a:pt x="652" y="183"/>
                </a:lnTo>
                <a:lnTo>
                  <a:pt x="643" y="165"/>
                </a:lnTo>
                <a:lnTo>
                  <a:pt x="633" y="147"/>
                </a:lnTo>
                <a:lnTo>
                  <a:pt x="619" y="131"/>
                </a:lnTo>
                <a:lnTo>
                  <a:pt x="605" y="117"/>
                </a:lnTo>
                <a:lnTo>
                  <a:pt x="589" y="103"/>
                </a:lnTo>
                <a:lnTo>
                  <a:pt x="580" y="97"/>
                </a:lnTo>
                <a:lnTo>
                  <a:pt x="571" y="91"/>
                </a:lnTo>
                <a:lnTo>
                  <a:pt x="561" y="86"/>
                </a:lnTo>
                <a:lnTo>
                  <a:pt x="552" y="82"/>
                </a:lnTo>
                <a:lnTo>
                  <a:pt x="541" y="78"/>
                </a:lnTo>
                <a:lnTo>
                  <a:pt x="529" y="74"/>
                </a:lnTo>
                <a:lnTo>
                  <a:pt x="518" y="71"/>
                </a:lnTo>
                <a:lnTo>
                  <a:pt x="507" y="69"/>
                </a:lnTo>
                <a:lnTo>
                  <a:pt x="494" y="67"/>
                </a:lnTo>
                <a:lnTo>
                  <a:pt x="481" y="65"/>
                </a:lnTo>
                <a:lnTo>
                  <a:pt x="468" y="63"/>
                </a:lnTo>
                <a:lnTo>
                  <a:pt x="454" y="63"/>
                </a:lnTo>
                <a:lnTo>
                  <a:pt x="302" y="63"/>
                </a:lnTo>
                <a:lnTo>
                  <a:pt x="302" y="519"/>
                </a:lnTo>
                <a:lnTo>
                  <a:pt x="454" y="5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4" name="Freeform 25">
            <a:extLst>
              <a:ext uri="{FF2B5EF4-FFF2-40B4-BE49-F238E27FC236}">
                <a16:creationId xmlns:a16="http://schemas.microsoft.com/office/drawing/2014/main" id="{FA661C93-19C4-494A-8C2E-93A472BDE95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15218" y="1471084"/>
            <a:ext cx="209551" cy="256117"/>
          </a:xfrm>
          <a:custGeom>
            <a:avLst/>
            <a:gdLst>
              <a:gd name="T0" fmla="*/ 48 w 1195"/>
              <a:gd name="T1" fmla="*/ 1411 h 1449"/>
              <a:gd name="T2" fmla="*/ 115 w 1195"/>
              <a:gd name="T3" fmla="*/ 1397 h 1449"/>
              <a:gd name="T4" fmla="*/ 157 w 1195"/>
              <a:gd name="T5" fmla="*/ 1363 h 1449"/>
              <a:gd name="T6" fmla="*/ 188 w 1195"/>
              <a:gd name="T7" fmla="*/ 1304 h 1449"/>
              <a:gd name="T8" fmla="*/ 990 w 1195"/>
              <a:gd name="T9" fmla="*/ 1263 h 1449"/>
              <a:gd name="T10" fmla="*/ 1025 w 1195"/>
              <a:gd name="T11" fmla="*/ 1337 h 1449"/>
              <a:gd name="T12" fmla="*/ 1059 w 1195"/>
              <a:gd name="T13" fmla="*/ 1383 h 1449"/>
              <a:gd name="T14" fmla="*/ 1111 w 1195"/>
              <a:gd name="T15" fmla="*/ 1406 h 1449"/>
              <a:gd name="T16" fmla="*/ 1195 w 1195"/>
              <a:gd name="T17" fmla="*/ 1413 h 1449"/>
              <a:gd name="T18" fmla="*/ 718 w 1195"/>
              <a:gd name="T19" fmla="*/ 1413 h 1449"/>
              <a:gd name="T20" fmla="*/ 805 w 1195"/>
              <a:gd name="T21" fmla="*/ 1406 h 1449"/>
              <a:gd name="T22" fmla="*/ 854 w 1195"/>
              <a:gd name="T23" fmla="*/ 1382 h 1449"/>
              <a:gd name="T24" fmla="*/ 868 w 1195"/>
              <a:gd name="T25" fmla="*/ 1342 h 1449"/>
              <a:gd name="T26" fmla="*/ 852 w 1195"/>
              <a:gd name="T27" fmla="*/ 1281 h 1449"/>
              <a:gd name="T28" fmla="*/ 269 w 1195"/>
              <a:gd name="T29" fmla="*/ 1281 h 1449"/>
              <a:gd name="T30" fmla="*/ 253 w 1195"/>
              <a:gd name="T31" fmla="*/ 1341 h 1449"/>
              <a:gd name="T32" fmla="*/ 267 w 1195"/>
              <a:gd name="T33" fmla="*/ 1382 h 1449"/>
              <a:gd name="T34" fmla="*/ 316 w 1195"/>
              <a:gd name="T35" fmla="*/ 1405 h 1449"/>
              <a:gd name="T36" fmla="*/ 404 w 1195"/>
              <a:gd name="T37" fmla="*/ 1413 h 1449"/>
              <a:gd name="T38" fmla="*/ 740 w 1195"/>
              <a:gd name="T39" fmla="*/ 1027 h 1449"/>
              <a:gd name="T40" fmla="*/ 450 w 1195"/>
              <a:gd name="T41" fmla="*/ 141 h 1449"/>
              <a:gd name="T42" fmla="*/ 456 w 1195"/>
              <a:gd name="T43" fmla="*/ 99 h 1449"/>
              <a:gd name="T44" fmla="*/ 482 w 1195"/>
              <a:gd name="T45" fmla="*/ 51 h 1449"/>
              <a:gd name="T46" fmla="*/ 524 w 1195"/>
              <a:gd name="T47" fmla="*/ 17 h 1449"/>
              <a:gd name="T48" fmla="*/ 577 w 1195"/>
              <a:gd name="T49" fmla="*/ 1 h 1449"/>
              <a:gd name="T50" fmla="*/ 621 w 1195"/>
              <a:gd name="T51" fmla="*/ 3 h 1449"/>
              <a:gd name="T52" fmla="*/ 672 w 1195"/>
              <a:gd name="T53" fmla="*/ 25 h 1449"/>
              <a:gd name="T54" fmla="*/ 711 w 1195"/>
              <a:gd name="T55" fmla="*/ 62 h 1449"/>
              <a:gd name="T56" fmla="*/ 732 w 1195"/>
              <a:gd name="T57" fmla="*/ 112 h 1449"/>
              <a:gd name="T58" fmla="*/ 734 w 1195"/>
              <a:gd name="T59" fmla="*/ 156 h 1449"/>
              <a:gd name="T60" fmla="*/ 718 w 1195"/>
              <a:gd name="T61" fmla="*/ 210 h 1449"/>
              <a:gd name="T62" fmla="*/ 683 w 1195"/>
              <a:gd name="T63" fmla="*/ 252 h 1449"/>
              <a:gd name="T64" fmla="*/ 634 w 1195"/>
              <a:gd name="T65" fmla="*/ 278 h 1449"/>
              <a:gd name="T66" fmla="*/ 591 w 1195"/>
              <a:gd name="T67" fmla="*/ 284 h 1449"/>
              <a:gd name="T68" fmla="*/ 536 w 1195"/>
              <a:gd name="T69" fmla="*/ 273 h 1449"/>
              <a:gd name="T70" fmla="*/ 491 w 1195"/>
              <a:gd name="T71" fmla="*/ 242 h 1449"/>
              <a:gd name="T72" fmla="*/ 461 w 1195"/>
              <a:gd name="T73" fmla="*/ 197 h 1449"/>
              <a:gd name="T74" fmla="*/ 450 w 1195"/>
              <a:gd name="T75" fmla="*/ 141 h 1449"/>
              <a:gd name="T76" fmla="*/ 671 w 1195"/>
              <a:gd name="T77" fmla="*/ 133 h 1449"/>
              <a:gd name="T78" fmla="*/ 662 w 1195"/>
              <a:gd name="T79" fmla="*/ 104 h 1449"/>
              <a:gd name="T80" fmla="*/ 642 w 1195"/>
              <a:gd name="T81" fmla="*/ 82 h 1449"/>
              <a:gd name="T82" fmla="*/ 615 w 1195"/>
              <a:gd name="T83" fmla="*/ 67 h 1449"/>
              <a:gd name="T84" fmla="*/ 591 w 1195"/>
              <a:gd name="T85" fmla="*/ 63 h 1449"/>
              <a:gd name="T86" fmla="*/ 562 w 1195"/>
              <a:gd name="T87" fmla="*/ 70 h 1449"/>
              <a:gd name="T88" fmla="*/ 536 w 1195"/>
              <a:gd name="T89" fmla="*/ 86 h 1449"/>
              <a:gd name="T90" fmla="*/ 519 w 1195"/>
              <a:gd name="T91" fmla="*/ 111 h 1449"/>
              <a:gd name="T92" fmla="*/ 512 w 1195"/>
              <a:gd name="T93" fmla="*/ 141 h 1449"/>
              <a:gd name="T94" fmla="*/ 516 w 1195"/>
              <a:gd name="T95" fmla="*/ 165 h 1449"/>
              <a:gd name="T96" fmla="*/ 531 w 1195"/>
              <a:gd name="T97" fmla="*/ 191 h 1449"/>
              <a:gd name="T98" fmla="*/ 554 w 1195"/>
              <a:gd name="T99" fmla="*/ 211 h 1449"/>
              <a:gd name="T100" fmla="*/ 584 w 1195"/>
              <a:gd name="T101" fmla="*/ 220 h 1449"/>
              <a:gd name="T102" fmla="*/ 608 w 1195"/>
              <a:gd name="T103" fmla="*/ 219 h 1449"/>
              <a:gd name="T104" fmla="*/ 636 w 1195"/>
              <a:gd name="T105" fmla="*/ 207 h 1449"/>
              <a:gd name="T106" fmla="*/ 658 w 1195"/>
              <a:gd name="T107" fmla="*/ 185 h 1449"/>
              <a:gd name="T108" fmla="*/ 669 w 1195"/>
              <a:gd name="T109" fmla="*/ 157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449">
                <a:moveTo>
                  <a:pt x="0" y="1413"/>
                </a:moveTo>
                <a:lnTo>
                  <a:pt x="0" y="1413"/>
                </a:lnTo>
                <a:lnTo>
                  <a:pt x="26" y="1412"/>
                </a:lnTo>
                <a:lnTo>
                  <a:pt x="48" y="1411"/>
                </a:lnTo>
                <a:lnTo>
                  <a:pt x="69" y="1409"/>
                </a:lnTo>
                <a:lnTo>
                  <a:pt x="86" y="1406"/>
                </a:lnTo>
                <a:lnTo>
                  <a:pt x="101" y="1402"/>
                </a:lnTo>
                <a:lnTo>
                  <a:pt x="115" y="1397"/>
                </a:lnTo>
                <a:lnTo>
                  <a:pt x="127" y="1391"/>
                </a:lnTo>
                <a:lnTo>
                  <a:pt x="138" y="1383"/>
                </a:lnTo>
                <a:lnTo>
                  <a:pt x="147" y="1374"/>
                </a:lnTo>
                <a:lnTo>
                  <a:pt x="157" y="1363"/>
                </a:lnTo>
                <a:lnTo>
                  <a:pt x="165" y="1351"/>
                </a:lnTo>
                <a:lnTo>
                  <a:pt x="172" y="1337"/>
                </a:lnTo>
                <a:lnTo>
                  <a:pt x="180" y="1321"/>
                </a:lnTo>
                <a:lnTo>
                  <a:pt x="188" y="1304"/>
                </a:lnTo>
                <a:lnTo>
                  <a:pt x="207" y="1263"/>
                </a:lnTo>
                <a:lnTo>
                  <a:pt x="586" y="384"/>
                </a:lnTo>
                <a:lnTo>
                  <a:pt x="609" y="384"/>
                </a:lnTo>
                <a:lnTo>
                  <a:pt x="990" y="1263"/>
                </a:lnTo>
                <a:lnTo>
                  <a:pt x="990" y="1263"/>
                </a:lnTo>
                <a:lnTo>
                  <a:pt x="1008" y="1304"/>
                </a:lnTo>
                <a:lnTo>
                  <a:pt x="1017" y="1321"/>
                </a:lnTo>
                <a:lnTo>
                  <a:pt x="1025" y="1337"/>
                </a:lnTo>
                <a:lnTo>
                  <a:pt x="1033" y="1351"/>
                </a:lnTo>
                <a:lnTo>
                  <a:pt x="1041" y="1363"/>
                </a:lnTo>
                <a:lnTo>
                  <a:pt x="1049" y="1374"/>
                </a:lnTo>
                <a:lnTo>
                  <a:pt x="1059" y="1383"/>
                </a:lnTo>
                <a:lnTo>
                  <a:pt x="1070" y="1391"/>
                </a:lnTo>
                <a:lnTo>
                  <a:pt x="1082" y="1397"/>
                </a:lnTo>
                <a:lnTo>
                  <a:pt x="1095" y="1402"/>
                </a:lnTo>
                <a:lnTo>
                  <a:pt x="1111" y="1406"/>
                </a:lnTo>
                <a:lnTo>
                  <a:pt x="1128" y="1409"/>
                </a:lnTo>
                <a:lnTo>
                  <a:pt x="1147" y="1411"/>
                </a:lnTo>
                <a:lnTo>
                  <a:pt x="1170" y="1412"/>
                </a:lnTo>
                <a:lnTo>
                  <a:pt x="1195" y="1413"/>
                </a:lnTo>
                <a:lnTo>
                  <a:pt x="1195" y="1449"/>
                </a:lnTo>
                <a:lnTo>
                  <a:pt x="718" y="1449"/>
                </a:lnTo>
                <a:lnTo>
                  <a:pt x="718" y="1413"/>
                </a:lnTo>
                <a:lnTo>
                  <a:pt x="718" y="1413"/>
                </a:lnTo>
                <a:lnTo>
                  <a:pt x="744" y="1412"/>
                </a:lnTo>
                <a:lnTo>
                  <a:pt x="766" y="1411"/>
                </a:lnTo>
                <a:lnTo>
                  <a:pt x="786" y="1409"/>
                </a:lnTo>
                <a:lnTo>
                  <a:pt x="805" y="1406"/>
                </a:lnTo>
                <a:lnTo>
                  <a:pt x="820" y="1402"/>
                </a:lnTo>
                <a:lnTo>
                  <a:pt x="834" y="1397"/>
                </a:lnTo>
                <a:lnTo>
                  <a:pt x="845" y="1390"/>
                </a:lnTo>
                <a:lnTo>
                  <a:pt x="854" y="1382"/>
                </a:lnTo>
                <a:lnTo>
                  <a:pt x="861" y="1374"/>
                </a:lnTo>
                <a:lnTo>
                  <a:pt x="865" y="1365"/>
                </a:lnTo>
                <a:lnTo>
                  <a:pt x="868" y="1354"/>
                </a:lnTo>
                <a:lnTo>
                  <a:pt x="868" y="1342"/>
                </a:lnTo>
                <a:lnTo>
                  <a:pt x="867" y="1329"/>
                </a:lnTo>
                <a:lnTo>
                  <a:pt x="864" y="1315"/>
                </a:lnTo>
                <a:lnTo>
                  <a:pt x="859" y="1299"/>
                </a:lnTo>
                <a:lnTo>
                  <a:pt x="852" y="1281"/>
                </a:lnTo>
                <a:lnTo>
                  <a:pt x="769" y="1090"/>
                </a:lnTo>
                <a:lnTo>
                  <a:pt x="352" y="1090"/>
                </a:lnTo>
                <a:lnTo>
                  <a:pt x="269" y="1281"/>
                </a:lnTo>
                <a:lnTo>
                  <a:pt x="269" y="1281"/>
                </a:lnTo>
                <a:lnTo>
                  <a:pt x="262" y="1299"/>
                </a:lnTo>
                <a:lnTo>
                  <a:pt x="257" y="1314"/>
                </a:lnTo>
                <a:lnTo>
                  <a:pt x="254" y="1328"/>
                </a:lnTo>
                <a:lnTo>
                  <a:pt x="253" y="1341"/>
                </a:lnTo>
                <a:lnTo>
                  <a:pt x="253" y="1353"/>
                </a:lnTo>
                <a:lnTo>
                  <a:pt x="256" y="1364"/>
                </a:lnTo>
                <a:lnTo>
                  <a:pt x="260" y="1373"/>
                </a:lnTo>
                <a:lnTo>
                  <a:pt x="267" y="1382"/>
                </a:lnTo>
                <a:lnTo>
                  <a:pt x="276" y="1390"/>
                </a:lnTo>
                <a:lnTo>
                  <a:pt x="287" y="1396"/>
                </a:lnTo>
                <a:lnTo>
                  <a:pt x="301" y="1401"/>
                </a:lnTo>
                <a:lnTo>
                  <a:pt x="316" y="1405"/>
                </a:lnTo>
                <a:lnTo>
                  <a:pt x="335" y="1409"/>
                </a:lnTo>
                <a:lnTo>
                  <a:pt x="355" y="1411"/>
                </a:lnTo>
                <a:lnTo>
                  <a:pt x="378" y="1412"/>
                </a:lnTo>
                <a:lnTo>
                  <a:pt x="404" y="1413"/>
                </a:lnTo>
                <a:lnTo>
                  <a:pt x="404" y="1449"/>
                </a:lnTo>
                <a:lnTo>
                  <a:pt x="0" y="1449"/>
                </a:lnTo>
                <a:lnTo>
                  <a:pt x="0" y="1413"/>
                </a:lnTo>
                <a:close/>
                <a:moveTo>
                  <a:pt x="740" y="1027"/>
                </a:moveTo>
                <a:lnTo>
                  <a:pt x="558" y="610"/>
                </a:lnTo>
                <a:lnTo>
                  <a:pt x="380" y="1027"/>
                </a:lnTo>
                <a:lnTo>
                  <a:pt x="740" y="1027"/>
                </a:lnTo>
                <a:close/>
                <a:moveTo>
                  <a:pt x="450" y="141"/>
                </a:moveTo>
                <a:lnTo>
                  <a:pt x="450" y="141"/>
                </a:lnTo>
                <a:lnTo>
                  <a:pt x="451" y="127"/>
                </a:lnTo>
                <a:lnTo>
                  <a:pt x="453" y="112"/>
                </a:lnTo>
                <a:lnTo>
                  <a:pt x="456" y="99"/>
                </a:lnTo>
                <a:lnTo>
                  <a:pt x="461" y="87"/>
                </a:lnTo>
                <a:lnTo>
                  <a:pt x="467" y="74"/>
                </a:lnTo>
                <a:lnTo>
                  <a:pt x="474" y="62"/>
                </a:lnTo>
                <a:lnTo>
                  <a:pt x="482" y="51"/>
                </a:lnTo>
                <a:lnTo>
                  <a:pt x="491" y="42"/>
                </a:lnTo>
                <a:lnTo>
                  <a:pt x="501" y="33"/>
                </a:lnTo>
                <a:lnTo>
                  <a:pt x="512" y="25"/>
                </a:lnTo>
                <a:lnTo>
                  <a:pt x="524" y="17"/>
                </a:lnTo>
                <a:lnTo>
                  <a:pt x="536" y="11"/>
                </a:lnTo>
                <a:lnTo>
                  <a:pt x="549" y="6"/>
                </a:lnTo>
                <a:lnTo>
                  <a:pt x="563" y="3"/>
                </a:lnTo>
                <a:lnTo>
                  <a:pt x="577" y="1"/>
                </a:lnTo>
                <a:lnTo>
                  <a:pt x="591" y="0"/>
                </a:lnTo>
                <a:lnTo>
                  <a:pt x="591" y="0"/>
                </a:lnTo>
                <a:lnTo>
                  <a:pt x="607" y="1"/>
                </a:lnTo>
                <a:lnTo>
                  <a:pt x="621" y="3"/>
                </a:lnTo>
                <a:lnTo>
                  <a:pt x="634" y="6"/>
                </a:lnTo>
                <a:lnTo>
                  <a:pt x="647" y="11"/>
                </a:lnTo>
                <a:lnTo>
                  <a:pt x="660" y="17"/>
                </a:lnTo>
                <a:lnTo>
                  <a:pt x="672" y="25"/>
                </a:lnTo>
                <a:lnTo>
                  <a:pt x="683" y="33"/>
                </a:lnTo>
                <a:lnTo>
                  <a:pt x="693" y="42"/>
                </a:lnTo>
                <a:lnTo>
                  <a:pt x="703" y="51"/>
                </a:lnTo>
                <a:lnTo>
                  <a:pt x="711" y="62"/>
                </a:lnTo>
                <a:lnTo>
                  <a:pt x="718" y="74"/>
                </a:lnTo>
                <a:lnTo>
                  <a:pt x="724" y="87"/>
                </a:lnTo>
                <a:lnTo>
                  <a:pt x="728" y="99"/>
                </a:lnTo>
                <a:lnTo>
                  <a:pt x="732" y="112"/>
                </a:lnTo>
                <a:lnTo>
                  <a:pt x="734" y="127"/>
                </a:lnTo>
                <a:lnTo>
                  <a:pt x="735" y="141"/>
                </a:lnTo>
                <a:lnTo>
                  <a:pt x="735" y="141"/>
                </a:lnTo>
                <a:lnTo>
                  <a:pt x="734" y="156"/>
                </a:lnTo>
                <a:lnTo>
                  <a:pt x="732" y="170"/>
                </a:lnTo>
                <a:lnTo>
                  <a:pt x="728" y="184"/>
                </a:lnTo>
                <a:lnTo>
                  <a:pt x="724" y="197"/>
                </a:lnTo>
                <a:lnTo>
                  <a:pt x="718" y="210"/>
                </a:lnTo>
                <a:lnTo>
                  <a:pt x="711" y="222"/>
                </a:lnTo>
                <a:lnTo>
                  <a:pt x="703" y="232"/>
                </a:lnTo>
                <a:lnTo>
                  <a:pt x="693" y="242"/>
                </a:lnTo>
                <a:lnTo>
                  <a:pt x="683" y="252"/>
                </a:lnTo>
                <a:lnTo>
                  <a:pt x="672" y="260"/>
                </a:lnTo>
                <a:lnTo>
                  <a:pt x="660" y="267"/>
                </a:lnTo>
                <a:lnTo>
                  <a:pt x="647" y="273"/>
                </a:lnTo>
                <a:lnTo>
                  <a:pt x="634" y="278"/>
                </a:lnTo>
                <a:lnTo>
                  <a:pt x="621" y="281"/>
                </a:lnTo>
                <a:lnTo>
                  <a:pt x="607" y="284"/>
                </a:lnTo>
                <a:lnTo>
                  <a:pt x="591" y="284"/>
                </a:lnTo>
                <a:lnTo>
                  <a:pt x="591" y="284"/>
                </a:lnTo>
                <a:lnTo>
                  <a:pt x="577" y="284"/>
                </a:lnTo>
                <a:lnTo>
                  <a:pt x="563" y="281"/>
                </a:lnTo>
                <a:lnTo>
                  <a:pt x="549" y="278"/>
                </a:lnTo>
                <a:lnTo>
                  <a:pt x="536" y="273"/>
                </a:lnTo>
                <a:lnTo>
                  <a:pt x="524" y="267"/>
                </a:lnTo>
                <a:lnTo>
                  <a:pt x="512" y="260"/>
                </a:lnTo>
                <a:lnTo>
                  <a:pt x="501" y="252"/>
                </a:lnTo>
                <a:lnTo>
                  <a:pt x="491" y="242"/>
                </a:lnTo>
                <a:lnTo>
                  <a:pt x="482" y="232"/>
                </a:lnTo>
                <a:lnTo>
                  <a:pt x="474" y="222"/>
                </a:lnTo>
                <a:lnTo>
                  <a:pt x="467" y="210"/>
                </a:lnTo>
                <a:lnTo>
                  <a:pt x="461" y="197"/>
                </a:lnTo>
                <a:lnTo>
                  <a:pt x="456" y="184"/>
                </a:lnTo>
                <a:lnTo>
                  <a:pt x="453" y="170"/>
                </a:lnTo>
                <a:lnTo>
                  <a:pt x="451" y="156"/>
                </a:lnTo>
                <a:lnTo>
                  <a:pt x="450" y="141"/>
                </a:lnTo>
                <a:lnTo>
                  <a:pt x="450" y="141"/>
                </a:lnTo>
                <a:close/>
                <a:moveTo>
                  <a:pt x="671" y="141"/>
                </a:moveTo>
                <a:lnTo>
                  <a:pt x="671" y="141"/>
                </a:lnTo>
                <a:lnTo>
                  <a:pt x="671" y="133"/>
                </a:lnTo>
                <a:lnTo>
                  <a:pt x="669" y="126"/>
                </a:lnTo>
                <a:lnTo>
                  <a:pt x="668" y="119"/>
                </a:lnTo>
                <a:lnTo>
                  <a:pt x="665" y="111"/>
                </a:lnTo>
                <a:lnTo>
                  <a:pt x="662" y="104"/>
                </a:lnTo>
                <a:lnTo>
                  <a:pt x="658" y="98"/>
                </a:lnTo>
                <a:lnTo>
                  <a:pt x="653" y="92"/>
                </a:lnTo>
                <a:lnTo>
                  <a:pt x="647" y="86"/>
                </a:lnTo>
                <a:lnTo>
                  <a:pt x="642" y="82"/>
                </a:lnTo>
                <a:lnTo>
                  <a:pt x="636" y="77"/>
                </a:lnTo>
                <a:lnTo>
                  <a:pt x="629" y="73"/>
                </a:lnTo>
                <a:lnTo>
                  <a:pt x="622" y="70"/>
                </a:lnTo>
                <a:lnTo>
                  <a:pt x="615" y="67"/>
                </a:lnTo>
                <a:lnTo>
                  <a:pt x="608" y="65"/>
                </a:lnTo>
                <a:lnTo>
                  <a:pt x="599" y="64"/>
                </a:lnTo>
                <a:lnTo>
                  <a:pt x="591" y="63"/>
                </a:lnTo>
                <a:lnTo>
                  <a:pt x="591" y="63"/>
                </a:lnTo>
                <a:lnTo>
                  <a:pt x="584" y="64"/>
                </a:lnTo>
                <a:lnTo>
                  <a:pt x="576" y="65"/>
                </a:lnTo>
                <a:lnTo>
                  <a:pt x="569" y="67"/>
                </a:lnTo>
                <a:lnTo>
                  <a:pt x="562" y="70"/>
                </a:lnTo>
                <a:lnTo>
                  <a:pt x="554" y="73"/>
                </a:lnTo>
                <a:lnTo>
                  <a:pt x="547" y="77"/>
                </a:lnTo>
                <a:lnTo>
                  <a:pt x="541" y="82"/>
                </a:lnTo>
                <a:lnTo>
                  <a:pt x="536" y="86"/>
                </a:lnTo>
                <a:lnTo>
                  <a:pt x="531" y="92"/>
                </a:lnTo>
                <a:lnTo>
                  <a:pt x="526" y="98"/>
                </a:lnTo>
                <a:lnTo>
                  <a:pt x="522" y="104"/>
                </a:lnTo>
                <a:lnTo>
                  <a:pt x="519" y="111"/>
                </a:lnTo>
                <a:lnTo>
                  <a:pt x="516" y="119"/>
                </a:lnTo>
                <a:lnTo>
                  <a:pt x="513" y="126"/>
                </a:lnTo>
                <a:lnTo>
                  <a:pt x="512" y="133"/>
                </a:lnTo>
                <a:lnTo>
                  <a:pt x="512" y="141"/>
                </a:lnTo>
                <a:lnTo>
                  <a:pt x="512" y="141"/>
                </a:lnTo>
                <a:lnTo>
                  <a:pt x="512" y="149"/>
                </a:lnTo>
                <a:lnTo>
                  <a:pt x="513" y="157"/>
                </a:lnTo>
                <a:lnTo>
                  <a:pt x="516" y="165"/>
                </a:lnTo>
                <a:lnTo>
                  <a:pt x="519" y="172"/>
                </a:lnTo>
                <a:lnTo>
                  <a:pt x="522" y="179"/>
                </a:lnTo>
                <a:lnTo>
                  <a:pt x="526" y="185"/>
                </a:lnTo>
                <a:lnTo>
                  <a:pt x="531" y="191"/>
                </a:lnTo>
                <a:lnTo>
                  <a:pt x="536" y="197"/>
                </a:lnTo>
                <a:lnTo>
                  <a:pt x="541" y="202"/>
                </a:lnTo>
                <a:lnTo>
                  <a:pt x="547" y="207"/>
                </a:lnTo>
                <a:lnTo>
                  <a:pt x="554" y="211"/>
                </a:lnTo>
                <a:lnTo>
                  <a:pt x="562" y="215"/>
                </a:lnTo>
                <a:lnTo>
                  <a:pt x="569" y="217"/>
                </a:lnTo>
                <a:lnTo>
                  <a:pt x="576" y="219"/>
                </a:lnTo>
                <a:lnTo>
                  <a:pt x="584" y="220"/>
                </a:lnTo>
                <a:lnTo>
                  <a:pt x="591" y="221"/>
                </a:lnTo>
                <a:lnTo>
                  <a:pt x="591" y="221"/>
                </a:lnTo>
                <a:lnTo>
                  <a:pt x="599" y="220"/>
                </a:lnTo>
                <a:lnTo>
                  <a:pt x="608" y="219"/>
                </a:lnTo>
                <a:lnTo>
                  <a:pt x="615" y="217"/>
                </a:lnTo>
                <a:lnTo>
                  <a:pt x="622" y="215"/>
                </a:lnTo>
                <a:lnTo>
                  <a:pt x="629" y="211"/>
                </a:lnTo>
                <a:lnTo>
                  <a:pt x="636" y="207"/>
                </a:lnTo>
                <a:lnTo>
                  <a:pt x="642" y="202"/>
                </a:lnTo>
                <a:lnTo>
                  <a:pt x="647" y="197"/>
                </a:lnTo>
                <a:lnTo>
                  <a:pt x="653" y="191"/>
                </a:lnTo>
                <a:lnTo>
                  <a:pt x="658" y="185"/>
                </a:lnTo>
                <a:lnTo>
                  <a:pt x="662" y="179"/>
                </a:lnTo>
                <a:lnTo>
                  <a:pt x="665" y="172"/>
                </a:lnTo>
                <a:lnTo>
                  <a:pt x="668" y="165"/>
                </a:lnTo>
                <a:lnTo>
                  <a:pt x="669" y="157"/>
                </a:lnTo>
                <a:lnTo>
                  <a:pt x="671" y="149"/>
                </a:lnTo>
                <a:lnTo>
                  <a:pt x="671" y="141"/>
                </a:lnTo>
                <a:lnTo>
                  <a:pt x="671" y="1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9A29B5C2-6BCF-864E-A249-62F234E2F1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48051" y="1545169"/>
            <a:ext cx="184151" cy="182033"/>
          </a:xfrm>
          <a:custGeom>
            <a:avLst/>
            <a:gdLst>
              <a:gd name="T0" fmla="*/ 48 w 1043"/>
              <a:gd name="T1" fmla="*/ 997 h 1035"/>
              <a:gd name="T2" fmla="*/ 115 w 1043"/>
              <a:gd name="T3" fmla="*/ 981 h 1035"/>
              <a:gd name="T4" fmla="*/ 135 w 1043"/>
              <a:gd name="T5" fmla="*/ 962 h 1035"/>
              <a:gd name="T6" fmla="*/ 155 w 1043"/>
              <a:gd name="T7" fmla="*/ 920 h 1035"/>
              <a:gd name="T8" fmla="*/ 164 w 1043"/>
              <a:gd name="T9" fmla="*/ 827 h 1035"/>
              <a:gd name="T10" fmla="*/ 164 w 1043"/>
              <a:gd name="T11" fmla="*/ 206 h 1035"/>
              <a:gd name="T12" fmla="*/ 155 w 1043"/>
              <a:gd name="T13" fmla="*/ 114 h 1035"/>
              <a:gd name="T14" fmla="*/ 135 w 1043"/>
              <a:gd name="T15" fmla="*/ 72 h 1035"/>
              <a:gd name="T16" fmla="*/ 115 w 1043"/>
              <a:gd name="T17" fmla="*/ 54 h 1035"/>
              <a:gd name="T18" fmla="*/ 48 w 1043"/>
              <a:gd name="T19" fmla="*/ 38 h 1035"/>
              <a:gd name="T20" fmla="*/ 468 w 1043"/>
              <a:gd name="T21" fmla="*/ 0 h 1035"/>
              <a:gd name="T22" fmla="*/ 574 w 1043"/>
              <a:gd name="T23" fmla="*/ 6 h 1035"/>
              <a:gd name="T24" fmla="*/ 699 w 1043"/>
              <a:gd name="T25" fmla="*/ 32 h 1035"/>
              <a:gd name="T26" fmla="*/ 803 w 1043"/>
              <a:gd name="T27" fmla="*/ 75 h 1035"/>
              <a:gd name="T28" fmla="*/ 888 w 1043"/>
              <a:gd name="T29" fmla="*/ 135 h 1035"/>
              <a:gd name="T30" fmla="*/ 953 w 1043"/>
              <a:gd name="T31" fmla="*/ 209 h 1035"/>
              <a:gd name="T32" fmla="*/ 1001 w 1043"/>
              <a:gd name="T33" fmla="*/ 294 h 1035"/>
              <a:gd name="T34" fmla="*/ 1031 w 1043"/>
              <a:gd name="T35" fmla="*/ 389 h 1035"/>
              <a:gd name="T36" fmla="*/ 1043 w 1043"/>
              <a:gd name="T37" fmla="*/ 491 h 1035"/>
              <a:gd name="T38" fmla="*/ 1041 w 1043"/>
              <a:gd name="T39" fmla="*/ 570 h 1035"/>
              <a:gd name="T40" fmla="*/ 1025 w 1043"/>
              <a:gd name="T41" fmla="*/ 671 h 1035"/>
              <a:gd name="T42" fmla="*/ 991 w 1043"/>
              <a:gd name="T43" fmla="*/ 764 h 1035"/>
              <a:gd name="T44" fmla="*/ 939 w 1043"/>
              <a:gd name="T45" fmla="*/ 846 h 1035"/>
              <a:gd name="T46" fmla="*/ 868 w 1043"/>
              <a:gd name="T47" fmla="*/ 916 h 1035"/>
              <a:gd name="T48" fmla="*/ 779 w 1043"/>
              <a:gd name="T49" fmla="*/ 972 h 1035"/>
              <a:gd name="T50" fmla="*/ 670 w 1043"/>
              <a:gd name="T51" fmla="*/ 1011 h 1035"/>
              <a:gd name="T52" fmla="*/ 540 w 1043"/>
              <a:gd name="T53" fmla="*/ 1032 h 1035"/>
              <a:gd name="T54" fmla="*/ 0 w 1043"/>
              <a:gd name="T55" fmla="*/ 999 h 1035"/>
              <a:gd name="T56" fmla="*/ 529 w 1043"/>
              <a:gd name="T57" fmla="*/ 968 h 1035"/>
              <a:gd name="T58" fmla="*/ 631 w 1043"/>
              <a:gd name="T59" fmla="*/ 947 h 1035"/>
              <a:gd name="T60" fmla="*/ 713 w 1043"/>
              <a:gd name="T61" fmla="*/ 906 h 1035"/>
              <a:gd name="T62" fmla="*/ 775 w 1043"/>
              <a:gd name="T63" fmla="*/ 852 h 1035"/>
              <a:gd name="T64" fmla="*/ 820 w 1043"/>
              <a:gd name="T65" fmla="*/ 785 h 1035"/>
              <a:gd name="T66" fmla="*/ 851 w 1043"/>
              <a:gd name="T67" fmla="*/ 712 h 1035"/>
              <a:gd name="T68" fmla="*/ 869 w 1043"/>
              <a:gd name="T69" fmla="*/ 634 h 1035"/>
              <a:gd name="T70" fmla="*/ 878 w 1043"/>
              <a:gd name="T71" fmla="*/ 517 h 1035"/>
              <a:gd name="T72" fmla="*/ 865 w 1043"/>
              <a:gd name="T73" fmla="*/ 380 h 1035"/>
              <a:gd name="T74" fmla="*/ 845 w 1043"/>
              <a:gd name="T75" fmla="*/ 304 h 1035"/>
              <a:gd name="T76" fmla="*/ 810 w 1043"/>
              <a:gd name="T77" fmla="*/ 231 h 1035"/>
              <a:gd name="T78" fmla="*/ 761 w 1043"/>
              <a:gd name="T79" fmla="*/ 168 h 1035"/>
              <a:gd name="T80" fmla="*/ 695 w 1043"/>
              <a:gd name="T81" fmla="*/ 117 h 1035"/>
              <a:gd name="T82" fmla="*/ 608 w 1043"/>
              <a:gd name="T83" fmla="*/ 81 h 1035"/>
              <a:gd name="T84" fmla="*/ 500 w 1043"/>
              <a:gd name="T85" fmla="*/ 65 h 1035"/>
              <a:gd name="T86" fmla="*/ 302 w 1043"/>
              <a:gd name="T87" fmla="*/ 771 h 1035"/>
              <a:gd name="T88" fmla="*/ 307 w 1043"/>
              <a:gd name="T89" fmla="*/ 875 h 1035"/>
              <a:gd name="T90" fmla="*/ 324 w 1043"/>
              <a:gd name="T91" fmla="*/ 931 h 1035"/>
              <a:gd name="T92" fmla="*/ 344 w 1043"/>
              <a:gd name="T93" fmla="*/ 950 h 1035"/>
              <a:gd name="T94" fmla="*/ 395 w 1043"/>
              <a:gd name="T95" fmla="*/ 967 h 1035"/>
              <a:gd name="T96" fmla="*/ 469 w 1043"/>
              <a:gd name="T97" fmla="*/ 971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43" h="1035">
                <a:moveTo>
                  <a:pt x="0" y="999"/>
                </a:moveTo>
                <a:lnTo>
                  <a:pt x="0" y="999"/>
                </a:lnTo>
                <a:lnTo>
                  <a:pt x="25" y="998"/>
                </a:lnTo>
                <a:lnTo>
                  <a:pt x="48" y="997"/>
                </a:lnTo>
                <a:lnTo>
                  <a:pt x="68" y="995"/>
                </a:lnTo>
                <a:lnTo>
                  <a:pt x="86" y="991"/>
                </a:lnTo>
                <a:lnTo>
                  <a:pt x="102" y="987"/>
                </a:lnTo>
                <a:lnTo>
                  <a:pt x="115" y="981"/>
                </a:lnTo>
                <a:lnTo>
                  <a:pt x="121" y="977"/>
                </a:lnTo>
                <a:lnTo>
                  <a:pt x="126" y="972"/>
                </a:lnTo>
                <a:lnTo>
                  <a:pt x="131" y="967"/>
                </a:lnTo>
                <a:lnTo>
                  <a:pt x="135" y="962"/>
                </a:lnTo>
                <a:lnTo>
                  <a:pt x="139" y="957"/>
                </a:lnTo>
                <a:lnTo>
                  <a:pt x="143" y="951"/>
                </a:lnTo>
                <a:lnTo>
                  <a:pt x="150" y="937"/>
                </a:lnTo>
                <a:lnTo>
                  <a:pt x="155" y="920"/>
                </a:lnTo>
                <a:lnTo>
                  <a:pt x="158" y="901"/>
                </a:lnTo>
                <a:lnTo>
                  <a:pt x="161" y="879"/>
                </a:lnTo>
                <a:lnTo>
                  <a:pt x="163" y="855"/>
                </a:lnTo>
                <a:lnTo>
                  <a:pt x="164" y="827"/>
                </a:lnTo>
                <a:lnTo>
                  <a:pt x="164" y="797"/>
                </a:lnTo>
                <a:lnTo>
                  <a:pt x="164" y="236"/>
                </a:lnTo>
                <a:lnTo>
                  <a:pt x="164" y="236"/>
                </a:lnTo>
                <a:lnTo>
                  <a:pt x="164" y="206"/>
                </a:lnTo>
                <a:lnTo>
                  <a:pt x="163" y="178"/>
                </a:lnTo>
                <a:lnTo>
                  <a:pt x="161" y="153"/>
                </a:lnTo>
                <a:lnTo>
                  <a:pt x="158" y="132"/>
                </a:lnTo>
                <a:lnTo>
                  <a:pt x="155" y="114"/>
                </a:lnTo>
                <a:lnTo>
                  <a:pt x="150" y="97"/>
                </a:lnTo>
                <a:lnTo>
                  <a:pt x="143" y="83"/>
                </a:lnTo>
                <a:lnTo>
                  <a:pt x="139" y="77"/>
                </a:lnTo>
                <a:lnTo>
                  <a:pt x="135" y="72"/>
                </a:lnTo>
                <a:lnTo>
                  <a:pt x="131" y="67"/>
                </a:lnTo>
                <a:lnTo>
                  <a:pt x="126" y="61"/>
                </a:lnTo>
                <a:lnTo>
                  <a:pt x="121" y="57"/>
                </a:lnTo>
                <a:lnTo>
                  <a:pt x="115" y="54"/>
                </a:lnTo>
                <a:lnTo>
                  <a:pt x="102" y="48"/>
                </a:lnTo>
                <a:lnTo>
                  <a:pt x="86" y="43"/>
                </a:lnTo>
                <a:lnTo>
                  <a:pt x="68" y="40"/>
                </a:lnTo>
                <a:lnTo>
                  <a:pt x="48" y="38"/>
                </a:lnTo>
                <a:lnTo>
                  <a:pt x="25" y="37"/>
                </a:lnTo>
                <a:lnTo>
                  <a:pt x="0" y="36"/>
                </a:lnTo>
                <a:lnTo>
                  <a:pt x="0" y="0"/>
                </a:lnTo>
                <a:lnTo>
                  <a:pt x="468" y="0"/>
                </a:lnTo>
                <a:lnTo>
                  <a:pt x="468" y="0"/>
                </a:lnTo>
                <a:lnTo>
                  <a:pt x="504" y="0"/>
                </a:lnTo>
                <a:lnTo>
                  <a:pt x="540" y="2"/>
                </a:lnTo>
                <a:lnTo>
                  <a:pt x="574" y="6"/>
                </a:lnTo>
                <a:lnTo>
                  <a:pt x="608" y="10"/>
                </a:lnTo>
                <a:lnTo>
                  <a:pt x="639" y="16"/>
                </a:lnTo>
                <a:lnTo>
                  <a:pt x="670" y="24"/>
                </a:lnTo>
                <a:lnTo>
                  <a:pt x="699" y="32"/>
                </a:lnTo>
                <a:lnTo>
                  <a:pt x="727" y="41"/>
                </a:lnTo>
                <a:lnTo>
                  <a:pt x="754" y="51"/>
                </a:lnTo>
                <a:lnTo>
                  <a:pt x="779" y="62"/>
                </a:lnTo>
                <a:lnTo>
                  <a:pt x="803" y="75"/>
                </a:lnTo>
                <a:lnTo>
                  <a:pt x="827" y="88"/>
                </a:lnTo>
                <a:lnTo>
                  <a:pt x="848" y="103"/>
                </a:lnTo>
                <a:lnTo>
                  <a:pt x="868" y="119"/>
                </a:lnTo>
                <a:lnTo>
                  <a:pt x="888" y="135"/>
                </a:lnTo>
                <a:lnTo>
                  <a:pt x="906" y="151"/>
                </a:lnTo>
                <a:lnTo>
                  <a:pt x="924" y="170"/>
                </a:lnTo>
                <a:lnTo>
                  <a:pt x="939" y="188"/>
                </a:lnTo>
                <a:lnTo>
                  <a:pt x="953" y="209"/>
                </a:lnTo>
                <a:lnTo>
                  <a:pt x="968" y="228"/>
                </a:lnTo>
                <a:lnTo>
                  <a:pt x="980" y="250"/>
                </a:lnTo>
                <a:lnTo>
                  <a:pt x="991" y="271"/>
                </a:lnTo>
                <a:lnTo>
                  <a:pt x="1001" y="294"/>
                </a:lnTo>
                <a:lnTo>
                  <a:pt x="1010" y="316"/>
                </a:lnTo>
                <a:lnTo>
                  <a:pt x="1018" y="340"/>
                </a:lnTo>
                <a:lnTo>
                  <a:pt x="1025" y="364"/>
                </a:lnTo>
                <a:lnTo>
                  <a:pt x="1031" y="389"/>
                </a:lnTo>
                <a:lnTo>
                  <a:pt x="1035" y="413"/>
                </a:lnTo>
                <a:lnTo>
                  <a:pt x="1039" y="439"/>
                </a:lnTo>
                <a:lnTo>
                  <a:pt x="1041" y="464"/>
                </a:lnTo>
                <a:lnTo>
                  <a:pt x="1043" y="491"/>
                </a:lnTo>
                <a:lnTo>
                  <a:pt x="1043" y="517"/>
                </a:lnTo>
                <a:lnTo>
                  <a:pt x="1043" y="517"/>
                </a:lnTo>
                <a:lnTo>
                  <a:pt x="1043" y="544"/>
                </a:lnTo>
                <a:lnTo>
                  <a:pt x="1041" y="570"/>
                </a:lnTo>
                <a:lnTo>
                  <a:pt x="1039" y="596"/>
                </a:lnTo>
                <a:lnTo>
                  <a:pt x="1035" y="622"/>
                </a:lnTo>
                <a:lnTo>
                  <a:pt x="1031" y="646"/>
                </a:lnTo>
                <a:lnTo>
                  <a:pt x="1025" y="671"/>
                </a:lnTo>
                <a:lnTo>
                  <a:pt x="1018" y="694"/>
                </a:lnTo>
                <a:lnTo>
                  <a:pt x="1010" y="718"/>
                </a:lnTo>
                <a:lnTo>
                  <a:pt x="1001" y="741"/>
                </a:lnTo>
                <a:lnTo>
                  <a:pt x="991" y="764"/>
                </a:lnTo>
                <a:lnTo>
                  <a:pt x="980" y="785"/>
                </a:lnTo>
                <a:lnTo>
                  <a:pt x="968" y="806"/>
                </a:lnTo>
                <a:lnTo>
                  <a:pt x="953" y="826"/>
                </a:lnTo>
                <a:lnTo>
                  <a:pt x="939" y="846"/>
                </a:lnTo>
                <a:lnTo>
                  <a:pt x="924" y="865"/>
                </a:lnTo>
                <a:lnTo>
                  <a:pt x="906" y="882"/>
                </a:lnTo>
                <a:lnTo>
                  <a:pt x="888" y="900"/>
                </a:lnTo>
                <a:lnTo>
                  <a:pt x="868" y="916"/>
                </a:lnTo>
                <a:lnTo>
                  <a:pt x="848" y="932"/>
                </a:lnTo>
                <a:lnTo>
                  <a:pt x="827" y="946"/>
                </a:lnTo>
                <a:lnTo>
                  <a:pt x="803" y="959"/>
                </a:lnTo>
                <a:lnTo>
                  <a:pt x="779" y="972"/>
                </a:lnTo>
                <a:lnTo>
                  <a:pt x="754" y="984"/>
                </a:lnTo>
                <a:lnTo>
                  <a:pt x="727" y="994"/>
                </a:lnTo>
                <a:lnTo>
                  <a:pt x="699" y="1003"/>
                </a:lnTo>
                <a:lnTo>
                  <a:pt x="670" y="1011"/>
                </a:lnTo>
                <a:lnTo>
                  <a:pt x="639" y="1018"/>
                </a:lnTo>
                <a:lnTo>
                  <a:pt x="608" y="1025"/>
                </a:lnTo>
                <a:lnTo>
                  <a:pt x="574" y="1029"/>
                </a:lnTo>
                <a:lnTo>
                  <a:pt x="540" y="1032"/>
                </a:lnTo>
                <a:lnTo>
                  <a:pt x="504" y="1034"/>
                </a:lnTo>
                <a:lnTo>
                  <a:pt x="468" y="1035"/>
                </a:lnTo>
                <a:lnTo>
                  <a:pt x="0" y="1035"/>
                </a:lnTo>
                <a:lnTo>
                  <a:pt x="0" y="999"/>
                </a:lnTo>
                <a:close/>
                <a:moveTo>
                  <a:pt x="469" y="971"/>
                </a:moveTo>
                <a:lnTo>
                  <a:pt x="469" y="971"/>
                </a:lnTo>
                <a:lnTo>
                  <a:pt x="500" y="970"/>
                </a:lnTo>
                <a:lnTo>
                  <a:pt x="529" y="968"/>
                </a:lnTo>
                <a:lnTo>
                  <a:pt x="557" y="964"/>
                </a:lnTo>
                <a:lnTo>
                  <a:pt x="583" y="960"/>
                </a:lnTo>
                <a:lnTo>
                  <a:pt x="608" y="954"/>
                </a:lnTo>
                <a:lnTo>
                  <a:pt x="631" y="947"/>
                </a:lnTo>
                <a:lnTo>
                  <a:pt x="654" y="938"/>
                </a:lnTo>
                <a:lnTo>
                  <a:pt x="675" y="928"/>
                </a:lnTo>
                <a:lnTo>
                  <a:pt x="695" y="918"/>
                </a:lnTo>
                <a:lnTo>
                  <a:pt x="713" y="906"/>
                </a:lnTo>
                <a:lnTo>
                  <a:pt x="730" y="894"/>
                </a:lnTo>
                <a:lnTo>
                  <a:pt x="747" y="880"/>
                </a:lnTo>
                <a:lnTo>
                  <a:pt x="761" y="866"/>
                </a:lnTo>
                <a:lnTo>
                  <a:pt x="775" y="852"/>
                </a:lnTo>
                <a:lnTo>
                  <a:pt x="788" y="836"/>
                </a:lnTo>
                <a:lnTo>
                  <a:pt x="800" y="820"/>
                </a:lnTo>
                <a:lnTo>
                  <a:pt x="810" y="803"/>
                </a:lnTo>
                <a:lnTo>
                  <a:pt x="820" y="785"/>
                </a:lnTo>
                <a:lnTo>
                  <a:pt x="830" y="768"/>
                </a:lnTo>
                <a:lnTo>
                  <a:pt x="838" y="750"/>
                </a:lnTo>
                <a:lnTo>
                  <a:pt x="845" y="731"/>
                </a:lnTo>
                <a:lnTo>
                  <a:pt x="851" y="712"/>
                </a:lnTo>
                <a:lnTo>
                  <a:pt x="856" y="692"/>
                </a:lnTo>
                <a:lnTo>
                  <a:pt x="861" y="673"/>
                </a:lnTo>
                <a:lnTo>
                  <a:pt x="865" y="653"/>
                </a:lnTo>
                <a:lnTo>
                  <a:pt x="869" y="634"/>
                </a:lnTo>
                <a:lnTo>
                  <a:pt x="875" y="595"/>
                </a:lnTo>
                <a:lnTo>
                  <a:pt x="877" y="555"/>
                </a:lnTo>
                <a:lnTo>
                  <a:pt x="878" y="517"/>
                </a:lnTo>
                <a:lnTo>
                  <a:pt x="878" y="517"/>
                </a:lnTo>
                <a:lnTo>
                  <a:pt x="877" y="479"/>
                </a:lnTo>
                <a:lnTo>
                  <a:pt x="875" y="440"/>
                </a:lnTo>
                <a:lnTo>
                  <a:pt x="869" y="401"/>
                </a:lnTo>
                <a:lnTo>
                  <a:pt x="865" y="380"/>
                </a:lnTo>
                <a:lnTo>
                  <a:pt x="861" y="361"/>
                </a:lnTo>
                <a:lnTo>
                  <a:pt x="856" y="342"/>
                </a:lnTo>
                <a:lnTo>
                  <a:pt x="851" y="323"/>
                </a:lnTo>
                <a:lnTo>
                  <a:pt x="845" y="304"/>
                </a:lnTo>
                <a:lnTo>
                  <a:pt x="838" y="285"/>
                </a:lnTo>
                <a:lnTo>
                  <a:pt x="830" y="267"/>
                </a:lnTo>
                <a:lnTo>
                  <a:pt x="820" y="249"/>
                </a:lnTo>
                <a:lnTo>
                  <a:pt x="810" y="231"/>
                </a:lnTo>
                <a:lnTo>
                  <a:pt x="800" y="215"/>
                </a:lnTo>
                <a:lnTo>
                  <a:pt x="788" y="198"/>
                </a:lnTo>
                <a:lnTo>
                  <a:pt x="775" y="183"/>
                </a:lnTo>
                <a:lnTo>
                  <a:pt x="761" y="168"/>
                </a:lnTo>
                <a:lnTo>
                  <a:pt x="747" y="154"/>
                </a:lnTo>
                <a:lnTo>
                  <a:pt x="730" y="140"/>
                </a:lnTo>
                <a:lnTo>
                  <a:pt x="713" y="128"/>
                </a:lnTo>
                <a:lnTo>
                  <a:pt x="695" y="117"/>
                </a:lnTo>
                <a:lnTo>
                  <a:pt x="675" y="106"/>
                </a:lnTo>
                <a:lnTo>
                  <a:pt x="654" y="96"/>
                </a:lnTo>
                <a:lnTo>
                  <a:pt x="631" y="88"/>
                </a:lnTo>
                <a:lnTo>
                  <a:pt x="608" y="81"/>
                </a:lnTo>
                <a:lnTo>
                  <a:pt x="583" y="75"/>
                </a:lnTo>
                <a:lnTo>
                  <a:pt x="557" y="70"/>
                </a:lnTo>
                <a:lnTo>
                  <a:pt x="529" y="67"/>
                </a:lnTo>
                <a:lnTo>
                  <a:pt x="500" y="65"/>
                </a:lnTo>
                <a:lnTo>
                  <a:pt x="469" y="63"/>
                </a:lnTo>
                <a:lnTo>
                  <a:pt x="302" y="63"/>
                </a:lnTo>
                <a:lnTo>
                  <a:pt x="302" y="771"/>
                </a:lnTo>
                <a:lnTo>
                  <a:pt x="302" y="771"/>
                </a:lnTo>
                <a:lnTo>
                  <a:pt x="302" y="802"/>
                </a:lnTo>
                <a:lnTo>
                  <a:pt x="303" y="829"/>
                </a:lnTo>
                <a:lnTo>
                  <a:pt x="304" y="854"/>
                </a:lnTo>
                <a:lnTo>
                  <a:pt x="307" y="875"/>
                </a:lnTo>
                <a:lnTo>
                  <a:pt x="310" y="894"/>
                </a:lnTo>
                <a:lnTo>
                  <a:pt x="315" y="910"/>
                </a:lnTo>
                <a:lnTo>
                  <a:pt x="321" y="924"/>
                </a:lnTo>
                <a:lnTo>
                  <a:pt x="324" y="931"/>
                </a:lnTo>
                <a:lnTo>
                  <a:pt x="329" y="936"/>
                </a:lnTo>
                <a:lnTo>
                  <a:pt x="334" y="941"/>
                </a:lnTo>
                <a:lnTo>
                  <a:pt x="338" y="946"/>
                </a:lnTo>
                <a:lnTo>
                  <a:pt x="344" y="950"/>
                </a:lnTo>
                <a:lnTo>
                  <a:pt x="349" y="953"/>
                </a:lnTo>
                <a:lnTo>
                  <a:pt x="362" y="959"/>
                </a:lnTo>
                <a:lnTo>
                  <a:pt x="378" y="964"/>
                </a:lnTo>
                <a:lnTo>
                  <a:pt x="395" y="967"/>
                </a:lnTo>
                <a:lnTo>
                  <a:pt x="414" y="969"/>
                </a:lnTo>
                <a:lnTo>
                  <a:pt x="437" y="970"/>
                </a:lnTo>
                <a:lnTo>
                  <a:pt x="463" y="971"/>
                </a:lnTo>
                <a:lnTo>
                  <a:pt x="469" y="9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6" name="Freeform 27">
            <a:extLst>
              <a:ext uri="{FF2B5EF4-FFF2-40B4-BE49-F238E27FC236}">
                <a16:creationId xmlns:a16="http://schemas.microsoft.com/office/drawing/2014/main" id="{568DB860-340B-C44E-BD54-38E675CD9CE2}"/>
              </a:ext>
            </a:extLst>
          </p:cNvPr>
          <p:cNvSpPr>
            <a:spLocks/>
          </p:cNvSpPr>
          <p:nvPr userDrawn="1"/>
        </p:nvSpPr>
        <p:spPr bwMode="auto">
          <a:xfrm>
            <a:off x="3680885" y="1545169"/>
            <a:ext cx="150284" cy="182033"/>
          </a:xfrm>
          <a:custGeom>
            <a:avLst/>
            <a:gdLst>
              <a:gd name="T0" fmla="*/ 26 w 859"/>
              <a:gd name="T1" fmla="*/ 998 h 1035"/>
              <a:gd name="T2" fmla="*/ 86 w 859"/>
              <a:gd name="T3" fmla="*/ 991 h 1035"/>
              <a:gd name="T4" fmla="*/ 121 w 859"/>
              <a:gd name="T5" fmla="*/ 977 h 1035"/>
              <a:gd name="T6" fmla="*/ 135 w 859"/>
              <a:gd name="T7" fmla="*/ 962 h 1035"/>
              <a:gd name="T8" fmla="*/ 150 w 859"/>
              <a:gd name="T9" fmla="*/ 937 h 1035"/>
              <a:gd name="T10" fmla="*/ 161 w 859"/>
              <a:gd name="T11" fmla="*/ 879 h 1035"/>
              <a:gd name="T12" fmla="*/ 164 w 859"/>
              <a:gd name="T13" fmla="*/ 797 h 1035"/>
              <a:gd name="T14" fmla="*/ 164 w 859"/>
              <a:gd name="T15" fmla="*/ 206 h 1035"/>
              <a:gd name="T16" fmla="*/ 159 w 859"/>
              <a:gd name="T17" fmla="*/ 132 h 1035"/>
              <a:gd name="T18" fmla="*/ 143 w 859"/>
              <a:gd name="T19" fmla="*/ 83 h 1035"/>
              <a:gd name="T20" fmla="*/ 131 w 859"/>
              <a:gd name="T21" fmla="*/ 67 h 1035"/>
              <a:gd name="T22" fmla="*/ 115 w 859"/>
              <a:gd name="T23" fmla="*/ 54 h 1035"/>
              <a:gd name="T24" fmla="*/ 69 w 859"/>
              <a:gd name="T25" fmla="*/ 40 h 1035"/>
              <a:gd name="T26" fmla="*/ 0 w 859"/>
              <a:gd name="T27" fmla="*/ 36 h 1035"/>
              <a:gd name="T28" fmla="*/ 802 w 859"/>
              <a:gd name="T29" fmla="*/ 227 h 1035"/>
              <a:gd name="T30" fmla="*/ 757 w 859"/>
              <a:gd name="T31" fmla="*/ 193 h 1035"/>
              <a:gd name="T32" fmla="*/ 739 w 859"/>
              <a:gd name="T33" fmla="*/ 135 h 1035"/>
              <a:gd name="T34" fmla="*/ 717 w 859"/>
              <a:gd name="T35" fmla="*/ 103 h 1035"/>
              <a:gd name="T36" fmla="*/ 684 w 859"/>
              <a:gd name="T37" fmla="*/ 81 h 1035"/>
              <a:gd name="T38" fmla="*/ 632 w 859"/>
              <a:gd name="T39" fmla="*/ 68 h 1035"/>
              <a:gd name="T40" fmla="*/ 558 w 859"/>
              <a:gd name="T41" fmla="*/ 63 h 1035"/>
              <a:gd name="T42" fmla="*/ 388 w 859"/>
              <a:gd name="T43" fmla="*/ 455 h 1035"/>
              <a:gd name="T44" fmla="*/ 446 w 859"/>
              <a:gd name="T45" fmla="*/ 454 h 1035"/>
              <a:gd name="T46" fmla="*/ 512 w 859"/>
              <a:gd name="T47" fmla="*/ 446 h 1035"/>
              <a:gd name="T48" fmla="*/ 547 w 859"/>
              <a:gd name="T49" fmla="*/ 431 h 1035"/>
              <a:gd name="T50" fmla="*/ 563 w 859"/>
              <a:gd name="T51" fmla="*/ 417 h 1035"/>
              <a:gd name="T52" fmla="*/ 577 w 859"/>
              <a:gd name="T53" fmla="*/ 393 h 1035"/>
              <a:gd name="T54" fmla="*/ 587 w 859"/>
              <a:gd name="T55" fmla="*/ 339 h 1035"/>
              <a:gd name="T56" fmla="*/ 625 w 859"/>
              <a:gd name="T57" fmla="*/ 289 h 1035"/>
              <a:gd name="T58" fmla="*/ 588 w 859"/>
              <a:gd name="T59" fmla="*/ 685 h 1035"/>
              <a:gd name="T60" fmla="*/ 585 w 859"/>
              <a:gd name="T61" fmla="*/ 616 h 1035"/>
              <a:gd name="T62" fmla="*/ 571 w 859"/>
              <a:gd name="T63" fmla="*/ 569 h 1035"/>
              <a:gd name="T64" fmla="*/ 559 w 859"/>
              <a:gd name="T65" fmla="*/ 552 h 1035"/>
              <a:gd name="T66" fmla="*/ 541 w 859"/>
              <a:gd name="T67" fmla="*/ 540 h 1035"/>
              <a:gd name="T68" fmla="*/ 492 w 859"/>
              <a:gd name="T69" fmla="*/ 525 h 1035"/>
              <a:gd name="T70" fmla="*/ 419 w 859"/>
              <a:gd name="T71" fmla="*/ 519 h 1035"/>
              <a:gd name="T72" fmla="*/ 302 w 859"/>
              <a:gd name="T73" fmla="*/ 771 h 1035"/>
              <a:gd name="T74" fmla="*/ 303 w 859"/>
              <a:gd name="T75" fmla="*/ 829 h 1035"/>
              <a:gd name="T76" fmla="*/ 311 w 859"/>
              <a:gd name="T77" fmla="*/ 894 h 1035"/>
              <a:gd name="T78" fmla="*/ 326 w 859"/>
              <a:gd name="T79" fmla="*/ 931 h 1035"/>
              <a:gd name="T80" fmla="*/ 340 w 859"/>
              <a:gd name="T81" fmla="*/ 946 h 1035"/>
              <a:gd name="T82" fmla="*/ 364 w 859"/>
              <a:gd name="T83" fmla="*/ 959 h 1035"/>
              <a:gd name="T84" fmla="*/ 417 w 859"/>
              <a:gd name="T85" fmla="*/ 969 h 1035"/>
              <a:gd name="T86" fmla="*/ 614 w 859"/>
              <a:gd name="T87" fmla="*/ 971 h 1035"/>
              <a:gd name="T88" fmla="*/ 668 w 859"/>
              <a:gd name="T89" fmla="*/ 969 h 1035"/>
              <a:gd name="T90" fmla="*/ 726 w 859"/>
              <a:gd name="T91" fmla="*/ 959 h 1035"/>
              <a:gd name="T92" fmla="*/ 765 w 859"/>
              <a:gd name="T93" fmla="*/ 940 h 1035"/>
              <a:gd name="T94" fmla="*/ 790 w 859"/>
              <a:gd name="T95" fmla="*/ 911 h 1035"/>
              <a:gd name="T96" fmla="*/ 806 w 859"/>
              <a:gd name="T97" fmla="*/ 872 h 1035"/>
              <a:gd name="T98" fmla="*/ 859 w 859"/>
              <a:gd name="T99" fmla="*/ 806 h 1035"/>
              <a:gd name="T100" fmla="*/ 0 w 859"/>
              <a:gd name="T101" fmla="*/ 999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9" h="1035">
                <a:moveTo>
                  <a:pt x="0" y="999"/>
                </a:moveTo>
                <a:lnTo>
                  <a:pt x="0" y="999"/>
                </a:lnTo>
                <a:lnTo>
                  <a:pt x="26" y="998"/>
                </a:lnTo>
                <a:lnTo>
                  <a:pt x="48" y="997"/>
                </a:lnTo>
                <a:lnTo>
                  <a:pt x="69" y="995"/>
                </a:lnTo>
                <a:lnTo>
                  <a:pt x="86" y="991"/>
                </a:lnTo>
                <a:lnTo>
                  <a:pt x="102" y="987"/>
                </a:lnTo>
                <a:lnTo>
                  <a:pt x="115" y="981"/>
                </a:lnTo>
                <a:lnTo>
                  <a:pt x="121" y="977"/>
                </a:lnTo>
                <a:lnTo>
                  <a:pt x="126" y="972"/>
                </a:lnTo>
                <a:lnTo>
                  <a:pt x="131" y="967"/>
                </a:lnTo>
                <a:lnTo>
                  <a:pt x="135" y="962"/>
                </a:lnTo>
                <a:lnTo>
                  <a:pt x="140" y="957"/>
                </a:lnTo>
                <a:lnTo>
                  <a:pt x="143" y="951"/>
                </a:lnTo>
                <a:lnTo>
                  <a:pt x="150" y="937"/>
                </a:lnTo>
                <a:lnTo>
                  <a:pt x="155" y="920"/>
                </a:lnTo>
                <a:lnTo>
                  <a:pt x="159" y="901"/>
                </a:lnTo>
                <a:lnTo>
                  <a:pt x="161" y="879"/>
                </a:lnTo>
                <a:lnTo>
                  <a:pt x="163" y="855"/>
                </a:lnTo>
                <a:lnTo>
                  <a:pt x="164" y="827"/>
                </a:lnTo>
                <a:lnTo>
                  <a:pt x="164" y="797"/>
                </a:lnTo>
                <a:lnTo>
                  <a:pt x="164" y="236"/>
                </a:lnTo>
                <a:lnTo>
                  <a:pt x="164" y="236"/>
                </a:lnTo>
                <a:lnTo>
                  <a:pt x="164" y="206"/>
                </a:lnTo>
                <a:lnTo>
                  <a:pt x="163" y="178"/>
                </a:lnTo>
                <a:lnTo>
                  <a:pt x="161" y="153"/>
                </a:lnTo>
                <a:lnTo>
                  <a:pt x="159" y="132"/>
                </a:lnTo>
                <a:lnTo>
                  <a:pt x="155" y="114"/>
                </a:lnTo>
                <a:lnTo>
                  <a:pt x="150" y="97"/>
                </a:lnTo>
                <a:lnTo>
                  <a:pt x="143" y="83"/>
                </a:lnTo>
                <a:lnTo>
                  <a:pt x="140" y="77"/>
                </a:lnTo>
                <a:lnTo>
                  <a:pt x="135" y="72"/>
                </a:lnTo>
                <a:lnTo>
                  <a:pt x="131" y="67"/>
                </a:lnTo>
                <a:lnTo>
                  <a:pt x="126" y="61"/>
                </a:lnTo>
                <a:lnTo>
                  <a:pt x="121" y="57"/>
                </a:lnTo>
                <a:lnTo>
                  <a:pt x="115" y="54"/>
                </a:lnTo>
                <a:lnTo>
                  <a:pt x="102" y="48"/>
                </a:lnTo>
                <a:lnTo>
                  <a:pt x="86" y="43"/>
                </a:lnTo>
                <a:lnTo>
                  <a:pt x="69" y="40"/>
                </a:lnTo>
                <a:lnTo>
                  <a:pt x="48" y="38"/>
                </a:lnTo>
                <a:lnTo>
                  <a:pt x="26" y="37"/>
                </a:lnTo>
                <a:lnTo>
                  <a:pt x="0" y="36"/>
                </a:lnTo>
                <a:lnTo>
                  <a:pt x="0" y="0"/>
                </a:lnTo>
                <a:lnTo>
                  <a:pt x="787" y="0"/>
                </a:lnTo>
                <a:lnTo>
                  <a:pt x="802" y="227"/>
                </a:lnTo>
                <a:lnTo>
                  <a:pt x="766" y="227"/>
                </a:lnTo>
                <a:lnTo>
                  <a:pt x="757" y="193"/>
                </a:lnTo>
                <a:lnTo>
                  <a:pt x="757" y="193"/>
                </a:lnTo>
                <a:lnTo>
                  <a:pt x="749" y="162"/>
                </a:lnTo>
                <a:lnTo>
                  <a:pt x="744" y="147"/>
                </a:lnTo>
                <a:lnTo>
                  <a:pt x="739" y="135"/>
                </a:lnTo>
                <a:lnTo>
                  <a:pt x="732" y="123"/>
                </a:lnTo>
                <a:lnTo>
                  <a:pt x="725" y="113"/>
                </a:lnTo>
                <a:lnTo>
                  <a:pt x="717" y="103"/>
                </a:lnTo>
                <a:lnTo>
                  <a:pt x="708" y="95"/>
                </a:lnTo>
                <a:lnTo>
                  <a:pt x="697" y="87"/>
                </a:lnTo>
                <a:lnTo>
                  <a:pt x="684" y="81"/>
                </a:lnTo>
                <a:lnTo>
                  <a:pt x="669" y="76"/>
                </a:lnTo>
                <a:lnTo>
                  <a:pt x="653" y="72"/>
                </a:lnTo>
                <a:lnTo>
                  <a:pt x="632" y="68"/>
                </a:lnTo>
                <a:lnTo>
                  <a:pt x="611" y="66"/>
                </a:lnTo>
                <a:lnTo>
                  <a:pt x="585" y="65"/>
                </a:lnTo>
                <a:lnTo>
                  <a:pt x="558" y="63"/>
                </a:lnTo>
                <a:lnTo>
                  <a:pt x="302" y="63"/>
                </a:lnTo>
                <a:lnTo>
                  <a:pt x="302" y="455"/>
                </a:lnTo>
                <a:lnTo>
                  <a:pt x="388" y="455"/>
                </a:lnTo>
                <a:lnTo>
                  <a:pt x="388" y="455"/>
                </a:lnTo>
                <a:lnTo>
                  <a:pt x="419" y="455"/>
                </a:lnTo>
                <a:lnTo>
                  <a:pt x="446" y="454"/>
                </a:lnTo>
                <a:lnTo>
                  <a:pt x="471" y="452"/>
                </a:lnTo>
                <a:lnTo>
                  <a:pt x="492" y="450"/>
                </a:lnTo>
                <a:lnTo>
                  <a:pt x="512" y="446"/>
                </a:lnTo>
                <a:lnTo>
                  <a:pt x="527" y="441"/>
                </a:lnTo>
                <a:lnTo>
                  <a:pt x="541" y="435"/>
                </a:lnTo>
                <a:lnTo>
                  <a:pt x="547" y="431"/>
                </a:lnTo>
                <a:lnTo>
                  <a:pt x="553" y="426"/>
                </a:lnTo>
                <a:lnTo>
                  <a:pt x="559" y="422"/>
                </a:lnTo>
                <a:lnTo>
                  <a:pt x="563" y="417"/>
                </a:lnTo>
                <a:lnTo>
                  <a:pt x="567" y="412"/>
                </a:lnTo>
                <a:lnTo>
                  <a:pt x="571" y="406"/>
                </a:lnTo>
                <a:lnTo>
                  <a:pt x="577" y="393"/>
                </a:lnTo>
                <a:lnTo>
                  <a:pt x="581" y="376"/>
                </a:lnTo>
                <a:lnTo>
                  <a:pt x="585" y="359"/>
                </a:lnTo>
                <a:lnTo>
                  <a:pt x="587" y="339"/>
                </a:lnTo>
                <a:lnTo>
                  <a:pt x="588" y="315"/>
                </a:lnTo>
                <a:lnTo>
                  <a:pt x="588" y="289"/>
                </a:lnTo>
                <a:lnTo>
                  <a:pt x="625" y="289"/>
                </a:lnTo>
                <a:lnTo>
                  <a:pt x="625" y="685"/>
                </a:lnTo>
                <a:lnTo>
                  <a:pt x="588" y="685"/>
                </a:lnTo>
                <a:lnTo>
                  <a:pt x="588" y="685"/>
                </a:lnTo>
                <a:lnTo>
                  <a:pt x="588" y="659"/>
                </a:lnTo>
                <a:lnTo>
                  <a:pt x="587" y="636"/>
                </a:lnTo>
                <a:lnTo>
                  <a:pt x="585" y="616"/>
                </a:lnTo>
                <a:lnTo>
                  <a:pt x="581" y="597"/>
                </a:lnTo>
                <a:lnTo>
                  <a:pt x="577" y="582"/>
                </a:lnTo>
                <a:lnTo>
                  <a:pt x="571" y="569"/>
                </a:lnTo>
                <a:lnTo>
                  <a:pt x="567" y="562"/>
                </a:lnTo>
                <a:lnTo>
                  <a:pt x="563" y="557"/>
                </a:lnTo>
                <a:lnTo>
                  <a:pt x="559" y="552"/>
                </a:lnTo>
                <a:lnTo>
                  <a:pt x="553" y="547"/>
                </a:lnTo>
                <a:lnTo>
                  <a:pt x="547" y="543"/>
                </a:lnTo>
                <a:lnTo>
                  <a:pt x="541" y="540"/>
                </a:lnTo>
                <a:lnTo>
                  <a:pt x="527" y="533"/>
                </a:lnTo>
                <a:lnTo>
                  <a:pt x="512" y="529"/>
                </a:lnTo>
                <a:lnTo>
                  <a:pt x="492" y="525"/>
                </a:lnTo>
                <a:lnTo>
                  <a:pt x="471" y="522"/>
                </a:lnTo>
                <a:lnTo>
                  <a:pt x="446" y="521"/>
                </a:lnTo>
                <a:lnTo>
                  <a:pt x="419" y="519"/>
                </a:lnTo>
                <a:lnTo>
                  <a:pt x="388" y="519"/>
                </a:lnTo>
                <a:lnTo>
                  <a:pt x="302" y="519"/>
                </a:lnTo>
                <a:lnTo>
                  <a:pt x="302" y="771"/>
                </a:lnTo>
                <a:lnTo>
                  <a:pt x="302" y="771"/>
                </a:lnTo>
                <a:lnTo>
                  <a:pt x="302" y="802"/>
                </a:lnTo>
                <a:lnTo>
                  <a:pt x="303" y="829"/>
                </a:lnTo>
                <a:lnTo>
                  <a:pt x="305" y="854"/>
                </a:lnTo>
                <a:lnTo>
                  <a:pt x="307" y="875"/>
                </a:lnTo>
                <a:lnTo>
                  <a:pt x="311" y="894"/>
                </a:lnTo>
                <a:lnTo>
                  <a:pt x="316" y="910"/>
                </a:lnTo>
                <a:lnTo>
                  <a:pt x="322" y="924"/>
                </a:lnTo>
                <a:lnTo>
                  <a:pt x="326" y="931"/>
                </a:lnTo>
                <a:lnTo>
                  <a:pt x="331" y="936"/>
                </a:lnTo>
                <a:lnTo>
                  <a:pt x="335" y="941"/>
                </a:lnTo>
                <a:lnTo>
                  <a:pt x="340" y="946"/>
                </a:lnTo>
                <a:lnTo>
                  <a:pt x="345" y="950"/>
                </a:lnTo>
                <a:lnTo>
                  <a:pt x="351" y="953"/>
                </a:lnTo>
                <a:lnTo>
                  <a:pt x="364" y="959"/>
                </a:lnTo>
                <a:lnTo>
                  <a:pt x="380" y="964"/>
                </a:lnTo>
                <a:lnTo>
                  <a:pt x="398" y="967"/>
                </a:lnTo>
                <a:lnTo>
                  <a:pt x="417" y="969"/>
                </a:lnTo>
                <a:lnTo>
                  <a:pt x="440" y="970"/>
                </a:lnTo>
                <a:lnTo>
                  <a:pt x="466" y="971"/>
                </a:lnTo>
                <a:lnTo>
                  <a:pt x="614" y="971"/>
                </a:lnTo>
                <a:lnTo>
                  <a:pt x="614" y="971"/>
                </a:lnTo>
                <a:lnTo>
                  <a:pt x="642" y="970"/>
                </a:lnTo>
                <a:lnTo>
                  <a:pt x="668" y="969"/>
                </a:lnTo>
                <a:lnTo>
                  <a:pt x="689" y="966"/>
                </a:lnTo>
                <a:lnTo>
                  <a:pt x="709" y="963"/>
                </a:lnTo>
                <a:lnTo>
                  <a:pt x="726" y="959"/>
                </a:lnTo>
                <a:lnTo>
                  <a:pt x="742" y="954"/>
                </a:lnTo>
                <a:lnTo>
                  <a:pt x="754" y="947"/>
                </a:lnTo>
                <a:lnTo>
                  <a:pt x="765" y="940"/>
                </a:lnTo>
                <a:lnTo>
                  <a:pt x="775" y="932"/>
                </a:lnTo>
                <a:lnTo>
                  <a:pt x="784" y="921"/>
                </a:lnTo>
                <a:lnTo>
                  <a:pt x="790" y="911"/>
                </a:lnTo>
                <a:lnTo>
                  <a:pt x="796" y="899"/>
                </a:lnTo>
                <a:lnTo>
                  <a:pt x="801" y="886"/>
                </a:lnTo>
                <a:lnTo>
                  <a:pt x="806" y="872"/>
                </a:lnTo>
                <a:lnTo>
                  <a:pt x="814" y="840"/>
                </a:lnTo>
                <a:lnTo>
                  <a:pt x="823" y="806"/>
                </a:lnTo>
                <a:lnTo>
                  <a:pt x="859" y="806"/>
                </a:lnTo>
                <a:lnTo>
                  <a:pt x="846" y="1035"/>
                </a:lnTo>
                <a:lnTo>
                  <a:pt x="0" y="1035"/>
                </a:lnTo>
                <a:lnTo>
                  <a:pt x="0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77" name="Freeform 28">
            <a:extLst>
              <a:ext uri="{FF2B5EF4-FFF2-40B4-BE49-F238E27FC236}">
                <a16:creationId xmlns:a16="http://schemas.microsoft.com/office/drawing/2014/main" id="{BAD311A5-E6DF-034A-AC06-9BA8B657ADCF}"/>
              </a:ext>
            </a:extLst>
          </p:cNvPr>
          <p:cNvSpPr>
            <a:spLocks/>
          </p:cNvSpPr>
          <p:nvPr userDrawn="1"/>
        </p:nvSpPr>
        <p:spPr bwMode="auto">
          <a:xfrm>
            <a:off x="3871385" y="1545169"/>
            <a:ext cx="190500" cy="182033"/>
          </a:xfrm>
          <a:custGeom>
            <a:avLst/>
            <a:gdLst>
              <a:gd name="T0" fmla="*/ 304 w 1077"/>
              <a:gd name="T1" fmla="*/ 999 h 1035"/>
              <a:gd name="T2" fmla="*/ 352 w 1077"/>
              <a:gd name="T3" fmla="*/ 997 h 1035"/>
              <a:gd name="T4" fmla="*/ 391 w 1077"/>
              <a:gd name="T5" fmla="*/ 991 h 1035"/>
              <a:gd name="T6" fmla="*/ 419 w 1077"/>
              <a:gd name="T7" fmla="*/ 981 h 1035"/>
              <a:gd name="T8" fmla="*/ 431 w 1077"/>
              <a:gd name="T9" fmla="*/ 972 h 1035"/>
              <a:gd name="T10" fmla="*/ 441 w 1077"/>
              <a:gd name="T11" fmla="*/ 962 h 1035"/>
              <a:gd name="T12" fmla="*/ 449 w 1077"/>
              <a:gd name="T13" fmla="*/ 951 h 1035"/>
              <a:gd name="T14" fmla="*/ 460 w 1077"/>
              <a:gd name="T15" fmla="*/ 920 h 1035"/>
              <a:gd name="T16" fmla="*/ 466 w 1077"/>
              <a:gd name="T17" fmla="*/ 879 h 1035"/>
              <a:gd name="T18" fmla="*/ 469 w 1077"/>
              <a:gd name="T19" fmla="*/ 827 h 1035"/>
              <a:gd name="T20" fmla="*/ 469 w 1077"/>
              <a:gd name="T21" fmla="*/ 68 h 1035"/>
              <a:gd name="T22" fmla="*/ 246 w 1077"/>
              <a:gd name="T23" fmla="*/ 68 h 1035"/>
              <a:gd name="T24" fmla="*/ 192 w 1077"/>
              <a:gd name="T25" fmla="*/ 69 h 1035"/>
              <a:gd name="T26" fmla="*/ 150 w 1077"/>
              <a:gd name="T27" fmla="*/ 75 h 1035"/>
              <a:gd name="T28" fmla="*/ 119 w 1077"/>
              <a:gd name="T29" fmla="*/ 85 h 1035"/>
              <a:gd name="T30" fmla="*/ 95 w 1077"/>
              <a:gd name="T31" fmla="*/ 98 h 1035"/>
              <a:gd name="T32" fmla="*/ 78 w 1077"/>
              <a:gd name="T33" fmla="*/ 117 h 1035"/>
              <a:gd name="T34" fmla="*/ 65 w 1077"/>
              <a:gd name="T35" fmla="*/ 139 h 1035"/>
              <a:gd name="T36" fmla="*/ 54 w 1077"/>
              <a:gd name="T37" fmla="*/ 167 h 1035"/>
              <a:gd name="T38" fmla="*/ 37 w 1077"/>
              <a:gd name="T39" fmla="*/ 233 h 1035"/>
              <a:gd name="T40" fmla="*/ 15 w 1077"/>
              <a:gd name="T41" fmla="*/ 0 h 1035"/>
              <a:gd name="T42" fmla="*/ 1077 w 1077"/>
              <a:gd name="T43" fmla="*/ 233 h 1035"/>
              <a:gd name="T44" fmla="*/ 1032 w 1077"/>
              <a:gd name="T45" fmla="*/ 198 h 1035"/>
              <a:gd name="T46" fmla="*/ 1023 w 1077"/>
              <a:gd name="T47" fmla="*/ 167 h 1035"/>
              <a:gd name="T48" fmla="*/ 1013 w 1077"/>
              <a:gd name="T49" fmla="*/ 139 h 1035"/>
              <a:gd name="T50" fmla="*/ 1000 w 1077"/>
              <a:gd name="T51" fmla="*/ 117 h 1035"/>
              <a:gd name="T52" fmla="*/ 983 w 1077"/>
              <a:gd name="T53" fmla="*/ 98 h 1035"/>
              <a:gd name="T54" fmla="*/ 958 w 1077"/>
              <a:gd name="T55" fmla="*/ 85 h 1035"/>
              <a:gd name="T56" fmla="*/ 927 w 1077"/>
              <a:gd name="T57" fmla="*/ 75 h 1035"/>
              <a:gd name="T58" fmla="*/ 886 w 1077"/>
              <a:gd name="T59" fmla="*/ 69 h 1035"/>
              <a:gd name="T60" fmla="*/ 832 w 1077"/>
              <a:gd name="T61" fmla="*/ 68 h 1035"/>
              <a:gd name="T62" fmla="*/ 608 w 1077"/>
              <a:gd name="T63" fmla="*/ 797 h 1035"/>
              <a:gd name="T64" fmla="*/ 608 w 1077"/>
              <a:gd name="T65" fmla="*/ 827 h 1035"/>
              <a:gd name="T66" fmla="*/ 611 w 1077"/>
              <a:gd name="T67" fmla="*/ 879 h 1035"/>
              <a:gd name="T68" fmla="*/ 618 w 1077"/>
              <a:gd name="T69" fmla="*/ 920 h 1035"/>
              <a:gd name="T70" fmla="*/ 629 w 1077"/>
              <a:gd name="T71" fmla="*/ 951 h 1035"/>
              <a:gd name="T72" fmla="*/ 637 w 1077"/>
              <a:gd name="T73" fmla="*/ 962 h 1035"/>
              <a:gd name="T74" fmla="*/ 646 w 1077"/>
              <a:gd name="T75" fmla="*/ 972 h 1035"/>
              <a:gd name="T76" fmla="*/ 658 w 1077"/>
              <a:gd name="T77" fmla="*/ 981 h 1035"/>
              <a:gd name="T78" fmla="*/ 687 w 1077"/>
              <a:gd name="T79" fmla="*/ 991 h 1035"/>
              <a:gd name="T80" fmla="*/ 725 w 1077"/>
              <a:gd name="T81" fmla="*/ 997 h 1035"/>
              <a:gd name="T82" fmla="*/ 773 w 1077"/>
              <a:gd name="T83" fmla="*/ 999 h 1035"/>
              <a:gd name="T84" fmla="*/ 304 w 1077"/>
              <a:gd name="T85" fmla="*/ 1035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77" h="1035">
                <a:moveTo>
                  <a:pt x="304" y="999"/>
                </a:moveTo>
                <a:lnTo>
                  <a:pt x="304" y="999"/>
                </a:lnTo>
                <a:lnTo>
                  <a:pt x="329" y="998"/>
                </a:lnTo>
                <a:lnTo>
                  <a:pt x="352" y="997"/>
                </a:lnTo>
                <a:lnTo>
                  <a:pt x="372" y="995"/>
                </a:lnTo>
                <a:lnTo>
                  <a:pt x="391" y="991"/>
                </a:lnTo>
                <a:lnTo>
                  <a:pt x="406" y="987"/>
                </a:lnTo>
                <a:lnTo>
                  <a:pt x="419" y="981"/>
                </a:lnTo>
                <a:lnTo>
                  <a:pt x="426" y="977"/>
                </a:lnTo>
                <a:lnTo>
                  <a:pt x="431" y="972"/>
                </a:lnTo>
                <a:lnTo>
                  <a:pt x="436" y="967"/>
                </a:lnTo>
                <a:lnTo>
                  <a:pt x="441" y="962"/>
                </a:lnTo>
                <a:lnTo>
                  <a:pt x="445" y="957"/>
                </a:lnTo>
                <a:lnTo>
                  <a:pt x="449" y="951"/>
                </a:lnTo>
                <a:lnTo>
                  <a:pt x="455" y="937"/>
                </a:lnTo>
                <a:lnTo>
                  <a:pt x="460" y="920"/>
                </a:lnTo>
                <a:lnTo>
                  <a:pt x="464" y="901"/>
                </a:lnTo>
                <a:lnTo>
                  <a:pt x="466" y="879"/>
                </a:lnTo>
                <a:lnTo>
                  <a:pt x="468" y="855"/>
                </a:lnTo>
                <a:lnTo>
                  <a:pt x="469" y="827"/>
                </a:lnTo>
                <a:lnTo>
                  <a:pt x="469" y="797"/>
                </a:lnTo>
                <a:lnTo>
                  <a:pt x="469" y="68"/>
                </a:lnTo>
                <a:lnTo>
                  <a:pt x="246" y="68"/>
                </a:lnTo>
                <a:lnTo>
                  <a:pt x="246" y="68"/>
                </a:lnTo>
                <a:lnTo>
                  <a:pt x="217" y="68"/>
                </a:lnTo>
                <a:lnTo>
                  <a:pt x="192" y="69"/>
                </a:lnTo>
                <a:lnTo>
                  <a:pt x="170" y="72"/>
                </a:lnTo>
                <a:lnTo>
                  <a:pt x="150" y="75"/>
                </a:lnTo>
                <a:lnTo>
                  <a:pt x="133" y="79"/>
                </a:lnTo>
                <a:lnTo>
                  <a:pt x="119" y="85"/>
                </a:lnTo>
                <a:lnTo>
                  <a:pt x="105" y="91"/>
                </a:lnTo>
                <a:lnTo>
                  <a:pt x="95" y="98"/>
                </a:lnTo>
                <a:lnTo>
                  <a:pt x="85" y="106"/>
                </a:lnTo>
                <a:lnTo>
                  <a:pt x="78" y="117"/>
                </a:lnTo>
                <a:lnTo>
                  <a:pt x="71" y="127"/>
                </a:lnTo>
                <a:lnTo>
                  <a:pt x="65" y="139"/>
                </a:lnTo>
                <a:lnTo>
                  <a:pt x="59" y="152"/>
                </a:lnTo>
                <a:lnTo>
                  <a:pt x="54" y="167"/>
                </a:lnTo>
                <a:lnTo>
                  <a:pt x="45" y="198"/>
                </a:lnTo>
                <a:lnTo>
                  <a:pt x="37" y="233"/>
                </a:lnTo>
                <a:lnTo>
                  <a:pt x="0" y="233"/>
                </a:lnTo>
                <a:lnTo>
                  <a:pt x="15" y="0"/>
                </a:lnTo>
                <a:lnTo>
                  <a:pt x="1062" y="0"/>
                </a:lnTo>
                <a:lnTo>
                  <a:pt x="1077" y="233"/>
                </a:lnTo>
                <a:lnTo>
                  <a:pt x="1041" y="233"/>
                </a:lnTo>
                <a:lnTo>
                  <a:pt x="1032" y="198"/>
                </a:lnTo>
                <a:lnTo>
                  <a:pt x="1032" y="198"/>
                </a:lnTo>
                <a:lnTo>
                  <a:pt x="1023" y="167"/>
                </a:lnTo>
                <a:lnTo>
                  <a:pt x="1019" y="152"/>
                </a:lnTo>
                <a:lnTo>
                  <a:pt x="1013" y="139"/>
                </a:lnTo>
                <a:lnTo>
                  <a:pt x="1007" y="127"/>
                </a:lnTo>
                <a:lnTo>
                  <a:pt x="1000" y="117"/>
                </a:lnTo>
                <a:lnTo>
                  <a:pt x="992" y="106"/>
                </a:lnTo>
                <a:lnTo>
                  <a:pt x="983" y="98"/>
                </a:lnTo>
                <a:lnTo>
                  <a:pt x="972" y="91"/>
                </a:lnTo>
                <a:lnTo>
                  <a:pt x="958" y="85"/>
                </a:lnTo>
                <a:lnTo>
                  <a:pt x="944" y="79"/>
                </a:lnTo>
                <a:lnTo>
                  <a:pt x="927" y="75"/>
                </a:lnTo>
                <a:lnTo>
                  <a:pt x="907" y="72"/>
                </a:lnTo>
                <a:lnTo>
                  <a:pt x="886" y="69"/>
                </a:lnTo>
                <a:lnTo>
                  <a:pt x="860" y="68"/>
                </a:lnTo>
                <a:lnTo>
                  <a:pt x="832" y="68"/>
                </a:lnTo>
                <a:lnTo>
                  <a:pt x="608" y="68"/>
                </a:lnTo>
                <a:lnTo>
                  <a:pt x="608" y="797"/>
                </a:lnTo>
                <a:lnTo>
                  <a:pt x="608" y="797"/>
                </a:lnTo>
                <a:lnTo>
                  <a:pt x="608" y="827"/>
                </a:lnTo>
                <a:lnTo>
                  <a:pt x="609" y="855"/>
                </a:lnTo>
                <a:lnTo>
                  <a:pt x="611" y="879"/>
                </a:lnTo>
                <a:lnTo>
                  <a:pt x="614" y="901"/>
                </a:lnTo>
                <a:lnTo>
                  <a:pt x="618" y="920"/>
                </a:lnTo>
                <a:lnTo>
                  <a:pt x="622" y="937"/>
                </a:lnTo>
                <a:lnTo>
                  <a:pt x="629" y="951"/>
                </a:lnTo>
                <a:lnTo>
                  <a:pt x="633" y="957"/>
                </a:lnTo>
                <a:lnTo>
                  <a:pt x="637" y="962"/>
                </a:lnTo>
                <a:lnTo>
                  <a:pt x="641" y="967"/>
                </a:lnTo>
                <a:lnTo>
                  <a:pt x="646" y="972"/>
                </a:lnTo>
                <a:lnTo>
                  <a:pt x="651" y="977"/>
                </a:lnTo>
                <a:lnTo>
                  <a:pt x="658" y="981"/>
                </a:lnTo>
                <a:lnTo>
                  <a:pt x="672" y="987"/>
                </a:lnTo>
                <a:lnTo>
                  <a:pt x="687" y="991"/>
                </a:lnTo>
                <a:lnTo>
                  <a:pt x="705" y="995"/>
                </a:lnTo>
                <a:lnTo>
                  <a:pt x="725" y="997"/>
                </a:lnTo>
                <a:lnTo>
                  <a:pt x="748" y="998"/>
                </a:lnTo>
                <a:lnTo>
                  <a:pt x="773" y="999"/>
                </a:lnTo>
                <a:lnTo>
                  <a:pt x="773" y="1035"/>
                </a:lnTo>
                <a:lnTo>
                  <a:pt x="304" y="1035"/>
                </a:lnTo>
                <a:lnTo>
                  <a:pt x="304" y="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906017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Sote-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756834"/>
            <a:ext cx="10031455" cy="4648497"/>
          </a:xfrm>
        </p:spPr>
        <p:txBody>
          <a:bodyPr/>
          <a:lstStyle>
            <a:lvl1pPr>
              <a:spcBef>
                <a:spcPts val="533"/>
              </a:spcBef>
              <a:defRPr/>
            </a:lvl1pPr>
            <a:lvl2pPr>
              <a:spcBef>
                <a:spcPts val="533"/>
              </a:spcBef>
              <a:defRPr/>
            </a:lvl2pPr>
            <a:lvl3pPr>
              <a:spcBef>
                <a:spcPts val="533"/>
              </a:spcBef>
              <a:defRPr/>
            </a:lvl3pPr>
            <a:lvl4pPr>
              <a:spcBef>
                <a:spcPts val="533"/>
              </a:spcBef>
              <a:defRPr/>
            </a:lvl4pPr>
            <a:lvl5pPr>
              <a:spcBef>
                <a:spcPts val="533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031455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51274-4DD9-C549-B707-1280A51F7A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266348"/>
            <a:ext cx="1919685" cy="36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442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Sote-pi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10634133" y="1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756834"/>
            <a:ext cx="10031455" cy="4648497"/>
          </a:xfrm>
        </p:spPr>
        <p:txBody>
          <a:bodyPr/>
          <a:lstStyle>
            <a:lvl1pPr>
              <a:spcBef>
                <a:spcPts val="533"/>
              </a:spcBef>
              <a:defRPr/>
            </a:lvl1pPr>
            <a:lvl2pPr>
              <a:spcBef>
                <a:spcPts val="533"/>
              </a:spcBef>
              <a:defRPr/>
            </a:lvl2pPr>
            <a:lvl3pPr>
              <a:spcBef>
                <a:spcPts val="533"/>
              </a:spcBef>
              <a:defRPr/>
            </a:lvl3pPr>
            <a:lvl4pPr>
              <a:spcBef>
                <a:spcPts val="533"/>
              </a:spcBef>
              <a:defRPr/>
            </a:lvl4pPr>
            <a:lvl5pPr>
              <a:spcBef>
                <a:spcPts val="533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031455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91584-9FCE-5A4F-A985-77C337C3A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4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S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0140952" y="1"/>
            <a:ext cx="2051049" cy="6117167"/>
            <a:chOff x="7631113" y="0"/>
            <a:chExt cx="1538287" cy="45878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631113" y="0"/>
              <a:ext cx="1538287" cy="4587875"/>
            </a:xfrm>
            <a:custGeom>
              <a:avLst/>
              <a:gdLst>
                <a:gd name="T0" fmla="*/ 6 w 969"/>
                <a:gd name="T1" fmla="*/ 0 h 2890"/>
                <a:gd name="T2" fmla="*/ 6 w 969"/>
                <a:gd name="T3" fmla="*/ 0 h 2890"/>
                <a:gd name="T4" fmla="*/ 1 w 969"/>
                <a:gd name="T5" fmla="*/ 97 h 2890"/>
                <a:gd name="T6" fmla="*/ 0 w 969"/>
                <a:gd name="T7" fmla="*/ 193 h 2890"/>
                <a:gd name="T8" fmla="*/ 0 w 969"/>
                <a:gd name="T9" fmla="*/ 290 h 2890"/>
                <a:gd name="T10" fmla="*/ 2 w 969"/>
                <a:gd name="T11" fmla="*/ 386 h 2890"/>
                <a:gd name="T12" fmla="*/ 8 w 969"/>
                <a:gd name="T13" fmla="*/ 483 h 2890"/>
                <a:gd name="T14" fmla="*/ 15 w 969"/>
                <a:gd name="T15" fmla="*/ 577 h 2890"/>
                <a:gd name="T16" fmla="*/ 24 w 969"/>
                <a:gd name="T17" fmla="*/ 673 h 2890"/>
                <a:gd name="T18" fmla="*/ 36 w 969"/>
                <a:gd name="T19" fmla="*/ 767 h 2890"/>
                <a:gd name="T20" fmla="*/ 50 w 969"/>
                <a:gd name="T21" fmla="*/ 862 h 2890"/>
                <a:gd name="T22" fmla="*/ 65 w 969"/>
                <a:gd name="T23" fmla="*/ 956 h 2890"/>
                <a:gd name="T24" fmla="*/ 83 w 969"/>
                <a:gd name="T25" fmla="*/ 1048 h 2890"/>
                <a:gd name="T26" fmla="*/ 104 w 969"/>
                <a:gd name="T27" fmla="*/ 1142 h 2890"/>
                <a:gd name="T28" fmla="*/ 125 w 969"/>
                <a:gd name="T29" fmla="*/ 1234 h 2890"/>
                <a:gd name="T30" fmla="*/ 150 w 969"/>
                <a:gd name="T31" fmla="*/ 1325 h 2890"/>
                <a:gd name="T32" fmla="*/ 176 w 969"/>
                <a:gd name="T33" fmla="*/ 1416 h 2890"/>
                <a:gd name="T34" fmla="*/ 204 w 969"/>
                <a:gd name="T35" fmla="*/ 1506 h 2890"/>
                <a:gd name="T36" fmla="*/ 204 w 969"/>
                <a:gd name="T37" fmla="*/ 1506 h 2890"/>
                <a:gd name="T38" fmla="*/ 236 w 969"/>
                <a:gd name="T39" fmla="*/ 1604 h 2890"/>
                <a:gd name="T40" fmla="*/ 272 w 969"/>
                <a:gd name="T41" fmla="*/ 1700 h 2890"/>
                <a:gd name="T42" fmla="*/ 309 w 969"/>
                <a:gd name="T43" fmla="*/ 1794 h 2890"/>
                <a:gd name="T44" fmla="*/ 349 w 969"/>
                <a:gd name="T45" fmla="*/ 1888 h 2890"/>
                <a:gd name="T46" fmla="*/ 389 w 969"/>
                <a:gd name="T47" fmla="*/ 1979 h 2890"/>
                <a:gd name="T48" fmla="*/ 433 w 969"/>
                <a:gd name="T49" fmla="*/ 2069 h 2890"/>
                <a:gd name="T50" fmla="*/ 478 w 969"/>
                <a:gd name="T51" fmla="*/ 2158 h 2890"/>
                <a:gd name="T52" fmla="*/ 526 w 969"/>
                <a:gd name="T53" fmla="*/ 2245 h 2890"/>
                <a:gd name="T54" fmla="*/ 575 w 969"/>
                <a:gd name="T55" fmla="*/ 2331 h 2890"/>
                <a:gd name="T56" fmla="*/ 626 w 969"/>
                <a:gd name="T57" fmla="*/ 2415 h 2890"/>
                <a:gd name="T58" fmla="*/ 679 w 969"/>
                <a:gd name="T59" fmla="*/ 2499 h 2890"/>
                <a:gd name="T60" fmla="*/ 733 w 969"/>
                <a:gd name="T61" fmla="*/ 2580 h 2890"/>
                <a:gd name="T62" fmla="*/ 790 w 969"/>
                <a:gd name="T63" fmla="*/ 2659 h 2890"/>
                <a:gd name="T64" fmla="*/ 847 w 969"/>
                <a:gd name="T65" fmla="*/ 2738 h 2890"/>
                <a:gd name="T66" fmla="*/ 907 w 969"/>
                <a:gd name="T67" fmla="*/ 2815 h 2890"/>
                <a:gd name="T68" fmla="*/ 969 w 969"/>
                <a:gd name="T69" fmla="*/ 2890 h 2890"/>
                <a:gd name="T70" fmla="*/ 969 w 969"/>
                <a:gd name="T71" fmla="*/ 0 h 2890"/>
                <a:gd name="T72" fmla="*/ 6 w 969"/>
                <a:gd name="T73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9" h="2890">
                  <a:moveTo>
                    <a:pt x="6" y="0"/>
                  </a:moveTo>
                  <a:lnTo>
                    <a:pt x="6" y="0"/>
                  </a:lnTo>
                  <a:lnTo>
                    <a:pt x="1" y="97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2" y="386"/>
                  </a:lnTo>
                  <a:lnTo>
                    <a:pt x="8" y="483"/>
                  </a:lnTo>
                  <a:lnTo>
                    <a:pt x="15" y="577"/>
                  </a:lnTo>
                  <a:lnTo>
                    <a:pt x="24" y="673"/>
                  </a:lnTo>
                  <a:lnTo>
                    <a:pt x="36" y="767"/>
                  </a:lnTo>
                  <a:lnTo>
                    <a:pt x="50" y="862"/>
                  </a:lnTo>
                  <a:lnTo>
                    <a:pt x="65" y="956"/>
                  </a:lnTo>
                  <a:lnTo>
                    <a:pt x="83" y="1048"/>
                  </a:lnTo>
                  <a:lnTo>
                    <a:pt x="104" y="1142"/>
                  </a:lnTo>
                  <a:lnTo>
                    <a:pt x="125" y="1234"/>
                  </a:lnTo>
                  <a:lnTo>
                    <a:pt x="150" y="1325"/>
                  </a:lnTo>
                  <a:lnTo>
                    <a:pt x="176" y="1416"/>
                  </a:lnTo>
                  <a:lnTo>
                    <a:pt x="204" y="1506"/>
                  </a:lnTo>
                  <a:lnTo>
                    <a:pt x="204" y="1506"/>
                  </a:lnTo>
                  <a:lnTo>
                    <a:pt x="236" y="1604"/>
                  </a:lnTo>
                  <a:lnTo>
                    <a:pt x="272" y="1700"/>
                  </a:lnTo>
                  <a:lnTo>
                    <a:pt x="309" y="1794"/>
                  </a:lnTo>
                  <a:lnTo>
                    <a:pt x="349" y="1888"/>
                  </a:lnTo>
                  <a:lnTo>
                    <a:pt x="389" y="1979"/>
                  </a:lnTo>
                  <a:lnTo>
                    <a:pt x="433" y="2069"/>
                  </a:lnTo>
                  <a:lnTo>
                    <a:pt x="478" y="2158"/>
                  </a:lnTo>
                  <a:lnTo>
                    <a:pt x="526" y="2245"/>
                  </a:lnTo>
                  <a:lnTo>
                    <a:pt x="575" y="2331"/>
                  </a:lnTo>
                  <a:lnTo>
                    <a:pt x="626" y="2415"/>
                  </a:lnTo>
                  <a:lnTo>
                    <a:pt x="679" y="2499"/>
                  </a:lnTo>
                  <a:lnTo>
                    <a:pt x="733" y="2580"/>
                  </a:lnTo>
                  <a:lnTo>
                    <a:pt x="790" y="2659"/>
                  </a:lnTo>
                  <a:lnTo>
                    <a:pt x="847" y="2738"/>
                  </a:lnTo>
                  <a:lnTo>
                    <a:pt x="907" y="2815"/>
                  </a:lnTo>
                  <a:lnTo>
                    <a:pt x="969" y="2890"/>
                  </a:lnTo>
                  <a:lnTo>
                    <a:pt x="96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001000" y="0"/>
              <a:ext cx="1168400" cy="1317625"/>
            </a:xfrm>
            <a:custGeom>
              <a:avLst/>
              <a:gdLst>
                <a:gd name="T0" fmla="*/ 548 w 736"/>
                <a:gd name="T1" fmla="*/ 713 h 830"/>
                <a:gd name="T2" fmla="*/ 548 w 736"/>
                <a:gd name="T3" fmla="*/ 713 h 830"/>
                <a:gd name="T4" fmla="*/ 594 w 736"/>
                <a:gd name="T5" fmla="*/ 745 h 830"/>
                <a:gd name="T6" fmla="*/ 640 w 736"/>
                <a:gd name="T7" fmla="*/ 775 h 830"/>
                <a:gd name="T8" fmla="*/ 688 w 736"/>
                <a:gd name="T9" fmla="*/ 803 h 830"/>
                <a:gd name="T10" fmla="*/ 736 w 736"/>
                <a:gd name="T11" fmla="*/ 830 h 830"/>
                <a:gd name="T12" fmla="*/ 736 w 736"/>
                <a:gd name="T13" fmla="*/ 0 h 830"/>
                <a:gd name="T14" fmla="*/ 0 w 736"/>
                <a:gd name="T15" fmla="*/ 0 h 830"/>
                <a:gd name="T16" fmla="*/ 0 w 736"/>
                <a:gd name="T17" fmla="*/ 0 h 830"/>
                <a:gd name="T18" fmla="*/ 22 w 736"/>
                <a:gd name="T19" fmla="*/ 55 h 830"/>
                <a:gd name="T20" fmla="*/ 46 w 736"/>
                <a:gd name="T21" fmla="*/ 108 h 830"/>
                <a:gd name="T22" fmla="*/ 72 w 736"/>
                <a:gd name="T23" fmla="*/ 161 h 830"/>
                <a:gd name="T24" fmla="*/ 100 w 736"/>
                <a:gd name="T25" fmla="*/ 211 h 830"/>
                <a:gd name="T26" fmla="*/ 129 w 736"/>
                <a:gd name="T27" fmla="*/ 261 h 830"/>
                <a:gd name="T28" fmla="*/ 160 w 736"/>
                <a:gd name="T29" fmla="*/ 309 h 830"/>
                <a:gd name="T30" fmla="*/ 192 w 736"/>
                <a:gd name="T31" fmla="*/ 357 h 830"/>
                <a:gd name="T32" fmla="*/ 226 w 736"/>
                <a:gd name="T33" fmla="*/ 402 h 830"/>
                <a:gd name="T34" fmla="*/ 262 w 736"/>
                <a:gd name="T35" fmla="*/ 445 h 830"/>
                <a:gd name="T36" fmla="*/ 298 w 736"/>
                <a:gd name="T37" fmla="*/ 488 h 830"/>
                <a:gd name="T38" fmla="*/ 338 w 736"/>
                <a:gd name="T39" fmla="*/ 530 h 830"/>
                <a:gd name="T40" fmla="*/ 377 w 736"/>
                <a:gd name="T41" fmla="*/ 569 h 830"/>
                <a:gd name="T42" fmla="*/ 418 w 736"/>
                <a:gd name="T43" fmla="*/ 607 h 830"/>
                <a:gd name="T44" fmla="*/ 460 w 736"/>
                <a:gd name="T45" fmla="*/ 645 h 830"/>
                <a:gd name="T46" fmla="*/ 503 w 736"/>
                <a:gd name="T47" fmla="*/ 679 h 830"/>
                <a:gd name="T48" fmla="*/ 548 w 736"/>
                <a:gd name="T49" fmla="*/ 713 h 830"/>
                <a:gd name="T50" fmla="*/ 548 w 736"/>
                <a:gd name="T51" fmla="*/ 713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830">
                  <a:moveTo>
                    <a:pt x="548" y="713"/>
                  </a:moveTo>
                  <a:lnTo>
                    <a:pt x="548" y="713"/>
                  </a:lnTo>
                  <a:lnTo>
                    <a:pt x="594" y="745"/>
                  </a:lnTo>
                  <a:lnTo>
                    <a:pt x="640" y="775"/>
                  </a:lnTo>
                  <a:lnTo>
                    <a:pt x="688" y="803"/>
                  </a:lnTo>
                  <a:lnTo>
                    <a:pt x="736" y="830"/>
                  </a:lnTo>
                  <a:lnTo>
                    <a:pt x="7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55"/>
                  </a:lnTo>
                  <a:lnTo>
                    <a:pt x="46" y="108"/>
                  </a:lnTo>
                  <a:lnTo>
                    <a:pt x="72" y="161"/>
                  </a:lnTo>
                  <a:lnTo>
                    <a:pt x="100" y="211"/>
                  </a:lnTo>
                  <a:lnTo>
                    <a:pt x="129" y="261"/>
                  </a:lnTo>
                  <a:lnTo>
                    <a:pt x="160" y="309"/>
                  </a:lnTo>
                  <a:lnTo>
                    <a:pt x="192" y="357"/>
                  </a:lnTo>
                  <a:lnTo>
                    <a:pt x="226" y="402"/>
                  </a:lnTo>
                  <a:lnTo>
                    <a:pt x="262" y="445"/>
                  </a:lnTo>
                  <a:lnTo>
                    <a:pt x="298" y="488"/>
                  </a:lnTo>
                  <a:lnTo>
                    <a:pt x="338" y="530"/>
                  </a:lnTo>
                  <a:lnTo>
                    <a:pt x="377" y="569"/>
                  </a:lnTo>
                  <a:lnTo>
                    <a:pt x="418" y="607"/>
                  </a:lnTo>
                  <a:lnTo>
                    <a:pt x="460" y="645"/>
                  </a:lnTo>
                  <a:lnTo>
                    <a:pt x="503" y="679"/>
                  </a:lnTo>
                  <a:lnTo>
                    <a:pt x="548" y="713"/>
                  </a:lnTo>
                  <a:lnTo>
                    <a:pt x="548" y="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 dirty="0"/>
            </a:p>
          </p:txBody>
        </p:sp>
      </p:grp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756834"/>
            <a:ext cx="10031455" cy="464849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  <a:lvl2pPr>
              <a:defRPr>
                <a:solidFill>
                  <a:srgbClr val="595965"/>
                </a:solidFill>
              </a:defRPr>
            </a:lvl2pPr>
            <a:lvl3pPr>
              <a:defRPr>
                <a:solidFill>
                  <a:srgbClr val="595965"/>
                </a:solidFill>
              </a:defRPr>
            </a:lvl3pPr>
            <a:lvl4pPr>
              <a:defRPr>
                <a:solidFill>
                  <a:srgbClr val="595965"/>
                </a:solidFill>
              </a:defRPr>
            </a:lvl4pPr>
            <a:lvl5pPr>
              <a:defRPr>
                <a:solidFill>
                  <a:srgbClr val="59596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031455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219E2-E925-5346-9128-1CC585198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266348"/>
            <a:ext cx="1919685" cy="36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4F243-EB61-D748-AAD4-903B490D5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00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9050867" y="1"/>
            <a:ext cx="3141133" cy="6858001"/>
            <a:chOff x="6788150" y="0"/>
            <a:chExt cx="2355850" cy="5143501"/>
          </a:xfrm>
        </p:grpSpPr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7845425" y="4103688"/>
              <a:ext cx="1298575" cy="1039813"/>
            </a:xfrm>
            <a:custGeom>
              <a:avLst/>
              <a:gdLst>
                <a:gd name="T0" fmla="*/ 482 w 818"/>
                <a:gd name="T1" fmla="*/ 0 h 655"/>
                <a:gd name="T2" fmla="*/ 483 w 818"/>
                <a:gd name="T3" fmla="*/ 0 h 655"/>
                <a:gd name="T4" fmla="*/ 483 w 818"/>
                <a:gd name="T5" fmla="*/ 0 h 655"/>
                <a:gd name="T6" fmla="*/ 482 w 818"/>
                <a:gd name="T7" fmla="*/ 0 h 655"/>
                <a:gd name="T8" fmla="*/ 482 w 818"/>
                <a:gd name="T9" fmla="*/ 0 h 655"/>
                <a:gd name="T10" fmla="*/ 482 w 818"/>
                <a:gd name="T11" fmla="*/ 0 h 655"/>
                <a:gd name="T12" fmla="*/ 442 w 818"/>
                <a:gd name="T13" fmla="*/ 40 h 655"/>
                <a:gd name="T14" fmla="*/ 404 w 818"/>
                <a:gd name="T15" fmla="*/ 79 h 655"/>
                <a:gd name="T16" fmla="*/ 369 w 818"/>
                <a:gd name="T17" fmla="*/ 118 h 655"/>
                <a:gd name="T18" fmla="*/ 334 w 818"/>
                <a:gd name="T19" fmla="*/ 156 h 655"/>
                <a:gd name="T20" fmla="*/ 303 w 818"/>
                <a:gd name="T21" fmla="*/ 194 h 655"/>
                <a:gd name="T22" fmla="*/ 271 w 818"/>
                <a:gd name="T23" fmla="*/ 232 h 655"/>
                <a:gd name="T24" fmla="*/ 242 w 818"/>
                <a:gd name="T25" fmla="*/ 269 h 655"/>
                <a:gd name="T26" fmla="*/ 214 w 818"/>
                <a:gd name="T27" fmla="*/ 309 h 655"/>
                <a:gd name="T28" fmla="*/ 186 w 818"/>
                <a:gd name="T29" fmla="*/ 347 h 655"/>
                <a:gd name="T30" fmla="*/ 159 w 818"/>
                <a:gd name="T31" fmla="*/ 387 h 655"/>
                <a:gd name="T32" fmla="*/ 132 w 818"/>
                <a:gd name="T33" fmla="*/ 428 h 655"/>
                <a:gd name="T34" fmla="*/ 106 w 818"/>
                <a:gd name="T35" fmla="*/ 469 h 655"/>
                <a:gd name="T36" fmla="*/ 80 w 818"/>
                <a:gd name="T37" fmla="*/ 513 h 655"/>
                <a:gd name="T38" fmla="*/ 53 w 818"/>
                <a:gd name="T39" fmla="*/ 558 h 655"/>
                <a:gd name="T40" fmla="*/ 0 w 818"/>
                <a:gd name="T41" fmla="*/ 655 h 655"/>
                <a:gd name="T42" fmla="*/ 818 w 818"/>
                <a:gd name="T43" fmla="*/ 655 h 655"/>
                <a:gd name="T44" fmla="*/ 818 w 818"/>
                <a:gd name="T45" fmla="*/ 163 h 655"/>
                <a:gd name="T46" fmla="*/ 818 w 818"/>
                <a:gd name="T47" fmla="*/ 163 h 655"/>
                <a:gd name="T48" fmla="*/ 795 w 818"/>
                <a:gd name="T49" fmla="*/ 157 h 655"/>
                <a:gd name="T50" fmla="*/ 772 w 818"/>
                <a:gd name="T51" fmla="*/ 148 h 655"/>
                <a:gd name="T52" fmla="*/ 746 w 818"/>
                <a:gd name="T53" fmla="*/ 136 h 655"/>
                <a:gd name="T54" fmla="*/ 719 w 818"/>
                <a:gd name="T55" fmla="*/ 125 h 655"/>
                <a:gd name="T56" fmla="*/ 663 w 818"/>
                <a:gd name="T57" fmla="*/ 98 h 655"/>
                <a:gd name="T58" fmla="*/ 609 w 818"/>
                <a:gd name="T59" fmla="*/ 70 h 655"/>
                <a:gd name="T60" fmla="*/ 559 w 818"/>
                <a:gd name="T61" fmla="*/ 43 h 655"/>
                <a:gd name="T62" fmla="*/ 519 w 818"/>
                <a:gd name="T63" fmla="*/ 22 h 655"/>
                <a:gd name="T64" fmla="*/ 482 w 818"/>
                <a:gd name="T65" fmla="*/ 0 h 655"/>
                <a:gd name="T66" fmla="*/ 482 w 818"/>
                <a:gd name="T67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8" h="655">
                  <a:moveTo>
                    <a:pt x="482" y="0"/>
                  </a:moveTo>
                  <a:lnTo>
                    <a:pt x="483" y="0"/>
                  </a:lnTo>
                  <a:lnTo>
                    <a:pt x="483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42" y="40"/>
                  </a:lnTo>
                  <a:lnTo>
                    <a:pt x="404" y="79"/>
                  </a:lnTo>
                  <a:lnTo>
                    <a:pt x="369" y="118"/>
                  </a:lnTo>
                  <a:lnTo>
                    <a:pt x="334" y="156"/>
                  </a:lnTo>
                  <a:lnTo>
                    <a:pt x="303" y="194"/>
                  </a:lnTo>
                  <a:lnTo>
                    <a:pt x="271" y="232"/>
                  </a:lnTo>
                  <a:lnTo>
                    <a:pt x="242" y="269"/>
                  </a:lnTo>
                  <a:lnTo>
                    <a:pt x="214" y="309"/>
                  </a:lnTo>
                  <a:lnTo>
                    <a:pt x="186" y="347"/>
                  </a:lnTo>
                  <a:lnTo>
                    <a:pt x="159" y="387"/>
                  </a:lnTo>
                  <a:lnTo>
                    <a:pt x="132" y="428"/>
                  </a:lnTo>
                  <a:lnTo>
                    <a:pt x="106" y="469"/>
                  </a:lnTo>
                  <a:lnTo>
                    <a:pt x="80" y="513"/>
                  </a:lnTo>
                  <a:lnTo>
                    <a:pt x="53" y="558"/>
                  </a:lnTo>
                  <a:lnTo>
                    <a:pt x="0" y="655"/>
                  </a:lnTo>
                  <a:lnTo>
                    <a:pt x="818" y="655"/>
                  </a:lnTo>
                  <a:lnTo>
                    <a:pt x="818" y="163"/>
                  </a:lnTo>
                  <a:lnTo>
                    <a:pt x="818" y="163"/>
                  </a:lnTo>
                  <a:lnTo>
                    <a:pt x="795" y="157"/>
                  </a:lnTo>
                  <a:lnTo>
                    <a:pt x="772" y="148"/>
                  </a:lnTo>
                  <a:lnTo>
                    <a:pt x="746" y="136"/>
                  </a:lnTo>
                  <a:lnTo>
                    <a:pt x="719" y="125"/>
                  </a:lnTo>
                  <a:lnTo>
                    <a:pt x="663" y="98"/>
                  </a:lnTo>
                  <a:lnTo>
                    <a:pt x="609" y="70"/>
                  </a:lnTo>
                  <a:lnTo>
                    <a:pt x="559" y="43"/>
                  </a:lnTo>
                  <a:lnTo>
                    <a:pt x="519" y="22"/>
                  </a:lnTo>
                  <a:lnTo>
                    <a:pt x="482" y="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6788150" y="0"/>
              <a:ext cx="1822450" cy="4084638"/>
            </a:xfrm>
            <a:custGeom>
              <a:avLst/>
              <a:gdLst>
                <a:gd name="T0" fmla="*/ 1148 w 1148"/>
                <a:gd name="T1" fmla="*/ 864 h 2573"/>
                <a:gd name="T2" fmla="*/ 1148 w 1148"/>
                <a:gd name="T3" fmla="*/ 864 h 2573"/>
                <a:gd name="T4" fmla="*/ 1148 w 1148"/>
                <a:gd name="T5" fmla="*/ 864 h 2573"/>
                <a:gd name="T6" fmla="*/ 104 w 1148"/>
                <a:gd name="T7" fmla="*/ 0 h 2573"/>
                <a:gd name="T8" fmla="*/ 19 w 1148"/>
                <a:gd name="T9" fmla="*/ 0 h 2573"/>
                <a:gd name="T10" fmla="*/ 11 w 1148"/>
                <a:gd name="T11" fmla="*/ 77 h 2573"/>
                <a:gd name="T12" fmla="*/ 1 w 1148"/>
                <a:gd name="T13" fmla="*/ 230 h 2573"/>
                <a:gd name="T14" fmla="*/ 0 w 1148"/>
                <a:gd name="T15" fmla="*/ 381 h 2573"/>
                <a:gd name="T16" fmla="*/ 7 w 1148"/>
                <a:gd name="T17" fmla="*/ 533 h 2573"/>
                <a:gd name="T18" fmla="*/ 21 w 1148"/>
                <a:gd name="T19" fmla="*/ 683 h 2573"/>
                <a:gd name="T20" fmla="*/ 45 w 1148"/>
                <a:gd name="T21" fmla="*/ 831 h 2573"/>
                <a:gd name="T22" fmla="*/ 75 w 1148"/>
                <a:gd name="T23" fmla="*/ 978 h 2573"/>
                <a:gd name="T24" fmla="*/ 115 w 1148"/>
                <a:gd name="T25" fmla="*/ 1122 h 2573"/>
                <a:gd name="T26" fmla="*/ 136 w 1148"/>
                <a:gd name="T27" fmla="*/ 1193 h 2573"/>
                <a:gd name="T28" fmla="*/ 173 w 1148"/>
                <a:gd name="T29" fmla="*/ 1299 h 2573"/>
                <a:gd name="T30" fmla="*/ 214 w 1148"/>
                <a:gd name="T31" fmla="*/ 1404 h 2573"/>
                <a:gd name="T32" fmla="*/ 259 w 1148"/>
                <a:gd name="T33" fmla="*/ 1505 h 2573"/>
                <a:gd name="T34" fmla="*/ 307 w 1148"/>
                <a:gd name="T35" fmla="*/ 1604 h 2573"/>
                <a:gd name="T36" fmla="*/ 359 w 1148"/>
                <a:gd name="T37" fmla="*/ 1701 h 2573"/>
                <a:gd name="T38" fmla="*/ 414 w 1148"/>
                <a:gd name="T39" fmla="*/ 1794 h 2573"/>
                <a:gd name="T40" fmla="*/ 473 w 1148"/>
                <a:gd name="T41" fmla="*/ 1886 h 2573"/>
                <a:gd name="T42" fmla="*/ 534 w 1148"/>
                <a:gd name="T43" fmla="*/ 1973 h 2573"/>
                <a:gd name="T44" fmla="*/ 600 w 1148"/>
                <a:gd name="T45" fmla="*/ 2059 h 2573"/>
                <a:gd name="T46" fmla="*/ 667 w 1148"/>
                <a:gd name="T47" fmla="*/ 2142 h 2573"/>
                <a:gd name="T48" fmla="*/ 738 w 1148"/>
                <a:gd name="T49" fmla="*/ 2221 h 2573"/>
                <a:gd name="T50" fmla="*/ 811 w 1148"/>
                <a:gd name="T51" fmla="*/ 2297 h 2573"/>
                <a:gd name="T52" fmla="*/ 888 w 1148"/>
                <a:gd name="T53" fmla="*/ 2372 h 2573"/>
                <a:gd name="T54" fmla="*/ 966 w 1148"/>
                <a:gd name="T55" fmla="*/ 2441 h 2573"/>
                <a:gd name="T56" fmla="*/ 1049 w 1148"/>
                <a:gd name="T57" fmla="*/ 2509 h 2573"/>
                <a:gd name="T58" fmla="*/ 1132 w 1148"/>
                <a:gd name="T59" fmla="*/ 2573 h 2573"/>
                <a:gd name="T60" fmla="*/ 1131 w 1148"/>
                <a:gd name="T61" fmla="*/ 2553 h 2573"/>
                <a:gd name="T62" fmla="*/ 1131 w 1148"/>
                <a:gd name="T63" fmla="*/ 2304 h 2573"/>
                <a:gd name="T64" fmla="*/ 1144 w 1148"/>
                <a:gd name="T65" fmla="*/ 1131 h 2573"/>
                <a:gd name="T66" fmla="*/ 1148 w 1148"/>
                <a:gd name="T67" fmla="*/ 864 h 2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8" h="2573">
                  <a:moveTo>
                    <a:pt x="1148" y="864"/>
                  </a:move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1148" y="864"/>
                  </a:lnTo>
                  <a:lnTo>
                    <a:pt x="663" y="0"/>
                  </a:lnTo>
                  <a:lnTo>
                    <a:pt x="104" y="0"/>
                  </a:lnTo>
                  <a:lnTo>
                    <a:pt x="8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77"/>
                  </a:lnTo>
                  <a:lnTo>
                    <a:pt x="6" y="153"/>
                  </a:lnTo>
                  <a:lnTo>
                    <a:pt x="1" y="230"/>
                  </a:lnTo>
                  <a:lnTo>
                    <a:pt x="0" y="306"/>
                  </a:lnTo>
                  <a:lnTo>
                    <a:pt x="0" y="381"/>
                  </a:lnTo>
                  <a:lnTo>
                    <a:pt x="2" y="458"/>
                  </a:lnTo>
                  <a:lnTo>
                    <a:pt x="7" y="533"/>
                  </a:lnTo>
                  <a:lnTo>
                    <a:pt x="14" y="609"/>
                  </a:lnTo>
                  <a:lnTo>
                    <a:pt x="21" y="683"/>
                  </a:lnTo>
                  <a:lnTo>
                    <a:pt x="33" y="757"/>
                  </a:lnTo>
                  <a:lnTo>
                    <a:pt x="45" y="831"/>
                  </a:lnTo>
                  <a:lnTo>
                    <a:pt x="60" y="905"/>
                  </a:lnTo>
                  <a:lnTo>
                    <a:pt x="75" y="978"/>
                  </a:lnTo>
                  <a:lnTo>
                    <a:pt x="95" y="1050"/>
                  </a:lnTo>
                  <a:lnTo>
                    <a:pt x="115" y="1122"/>
                  </a:lnTo>
                  <a:lnTo>
                    <a:pt x="136" y="1193"/>
                  </a:lnTo>
                  <a:lnTo>
                    <a:pt x="136" y="1193"/>
                  </a:lnTo>
                  <a:lnTo>
                    <a:pt x="154" y="1247"/>
                  </a:lnTo>
                  <a:lnTo>
                    <a:pt x="173" y="1299"/>
                  </a:lnTo>
                  <a:lnTo>
                    <a:pt x="194" y="1351"/>
                  </a:lnTo>
                  <a:lnTo>
                    <a:pt x="214" y="1404"/>
                  </a:lnTo>
                  <a:lnTo>
                    <a:pt x="236" y="1455"/>
                  </a:lnTo>
                  <a:lnTo>
                    <a:pt x="259" y="1505"/>
                  </a:lnTo>
                  <a:lnTo>
                    <a:pt x="282" y="1555"/>
                  </a:lnTo>
                  <a:lnTo>
                    <a:pt x="307" y="1604"/>
                  </a:lnTo>
                  <a:lnTo>
                    <a:pt x="333" y="1653"/>
                  </a:lnTo>
                  <a:lnTo>
                    <a:pt x="359" y="1701"/>
                  </a:lnTo>
                  <a:lnTo>
                    <a:pt x="386" y="1748"/>
                  </a:lnTo>
                  <a:lnTo>
                    <a:pt x="414" y="1794"/>
                  </a:lnTo>
                  <a:lnTo>
                    <a:pt x="443" y="1841"/>
                  </a:lnTo>
                  <a:lnTo>
                    <a:pt x="473" y="1886"/>
                  </a:lnTo>
                  <a:lnTo>
                    <a:pt x="503" y="1929"/>
                  </a:lnTo>
                  <a:lnTo>
                    <a:pt x="534" y="1973"/>
                  </a:lnTo>
                  <a:lnTo>
                    <a:pt x="567" y="2017"/>
                  </a:lnTo>
                  <a:lnTo>
                    <a:pt x="600" y="2059"/>
                  </a:lnTo>
                  <a:lnTo>
                    <a:pt x="633" y="2100"/>
                  </a:lnTo>
                  <a:lnTo>
                    <a:pt x="667" y="2142"/>
                  </a:lnTo>
                  <a:lnTo>
                    <a:pt x="702" y="2181"/>
                  </a:lnTo>
                  <a:lnTo>
                    <a:pt x="738" y="2221"/>
                  </a:lnTo>
                  <a:lnTo>
                    <a:pt x="774" y="2260"/>
                  </a:lnTo>
                  <a:lnTo>
                    <a:pt x="811" y="2297"/>
                  </a:lnTo>
                  <a:lnTo>
                    <a:pt x="849" y="2334"/>
                  </a:lnTo>
                  <a:lnTo>
                    <a:pt x="888" y="2372"/>
                  </a:lnTo>
                  <a:lnTo>
                    <a:pt x="927" y="2406"/>
                  </a:lnTo>
                  <a:lnTo>
                    <a:pt x="966" y="2441"/>
                  </a:lnTo>
                  <a:lnTo>
                    <a:pt x="1007" y="2476"/>
                  </a:lnTo>
                  <a:lnTo>
                    <a:pt x="1049" y="2509"/>
                  </a:lnTo>
                  <a:lnTo>
                    <a:pt x="1089" y="2541"/>
                  </a:lnTo>
                  <a:lnTo>
                    <a:pt x="1132" y="2573"/>
                  </a:lnTo>
                  <a:lnTo>
                    <a:pt x="1132" y="2573"/>
                  </a:lnTo>
                  <a:lnTo>
                    <a:pt x="1131" y="2553"/>
                  </a:lnTo>
                  <a:lnTo>
                    <a:pt x="1131" y="2498"/>
                  </a:lnTo>
                  <a:lnTo>
                    <a:pt x="1131" y="2304"/>
                  </a:lnTo>
                  <a:lnTo>
                    <a:pt x="1137" y="1717"/>
                  </a:lnTo>
                  <a:lnTo>
                    <a:pt x="1144" y="1131"/>
                  </a:lnTo>
                  <a:lnTo>
                    <a:pt x="1148" y="864"/>
                  </a:lnTo>
                  <a:lnTo>
                    <a:pt x="1148" y="8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6953250" y="0"/>
              <a:ext cx="2001838" cy="4103688"/>
            </a:xfrm>
            <a:custGeom>
              <a:avLst/>
              <a:gdLst>
                <a:gd name="T0" fmla="*/ 582 w 1261"/>
                <a:gd name="T1" fmla="*/ 0 h 2585"/>
                <a:gd name="T2" fmla="*/ 0 w 1261"/>
                <a:gd name="T3" fmla="*/ 0 h 2585"/>
                <a:gd name="T4" fmla="*/ 6 w 1261"/>
                <a:gd name="T5" fmla="*/ 33 h 2585"/>
                <a:gd name="T6" fmla="*/ 22 w 1261"/>
                <a:gd name="T7" fmla="*/ 97 h 2585"/>
                <a:gd name="T8" fmla="*/ 32 w 1261"/>
                <a:gd name="T9" fmla="*/ 129 h 2585"/>
                <a:gd name="T10" fmla="*/ 63 w 1261"/>
                <a:gd name="T11" fmla="*/ 210 h 2585"/>
                <a:gd name="T12" fmla="*/ 99 w 1261"/>
                <a:gd name="T13" fmla="*/ 288 h 2585"/>
                <a:gd name="T14" fmla="*/ 140 w 1261"/>
                <a:gd name="T15" fmla="*/ 361 h 2585"/>
                <a:gd name="T16" fmla="*/ 186 w 1261"/>
                <a:gd name="T17" fmla="*/ 431 h 2585"/>
                <a:gd name="T18" fmla="*/ 238 w 1261"/>
                <a:gd name="T19" fmla="*/ 495 h 2585"/>
                <a:gd name="T20" fmla="*/ 294 w 1261"/>
                <a:gd name="T21" fmla="*/ 556 h 2585"/>
                <a:gd name="T22" fmla="*/ 355 w 1261"/>
                <a:gd name="T23" fmla="*/ 611 h 2585"/>
                <a:gd name="T24" fmla="*/ 419 w 1261"/>
                <a:gd name="T25" fmla="*/ 660 h 2585"/>
                <a:gd name="T26" fmla="*/ 454 w 1261"/>
                <a:gd name="T27" fmla="*/ 686 h 2585"/>
                <a:gd name="T28" fmla="*/ 528 w 1261"/>
                <a:gd name="T29" fmla="*/ 730 h 2585"/>
                <a:gd name="T30" fmla="*/ 604 w 1261"/>
                <a:gd name="T31" fmla="*/ 768 h 2585"/>
                <a:gd name="T32" fmla="*/ 681 w 1261"/>
                <a:gd name="T33" fmla="*/ 801 h 2585"/>
                <a:gd name="T34" fmla="*/ 761 w 1261"/>
                <a:gd name="T35" fmla="*/ 826 h 2585"/>
                <a:gd name="T36" fmla="*/ 841 w 1261"/>
                <a:gd name="T37" fmla="*/ 845 h 2585"/>
                <a:gd name="T38" fmla="*/ 922 w 1261"/>
                <a:gd name="T39" fmla="*/ 857 h 2585"/>
                <a:gd name="T40" fmla="*/ 1003 w 1261"/>
                <a:gd name="T41" fmla="*/ 863 h 2585"/>
                <a:gd name="T42" fmla="*/ 1044 w 1261"/>
                <a:gd name="T43" fmla="*/ 864 h 2585"/>
                <a:gd name="T44" fmla="*/ 976 w 1261"/>
                <a:gd name="T45" fmla="*/ 918 h 2585"/>
                <a:gd name="T46" fmla="*/ 913 w 1261"/>
                <a:gd name="T47" fmla="*/ 977 h 2585"/>
                <a:gd name="T48" fmla="*/ 857 w 1261"/>
                <a:gd name="T49" fmla="*/ 1038 h 2585"/>
                <a:gd name="T50" fmla="*/ 805 w 1261"/>
                <a:gd name="T51" fmla="*/ 1104 h 2585"/>
                <a:gd name="T52" fmla="*/ 759 w 1261"/>
                <a:gd name="T53" fmla="*/ 1173 h 2585"/>
                <a:gd name="T54" fmla="*/ 720 w 1261"/>
                <a:gd name="T55" fmla="*/ 1245 h 2585"/>
                <a:gd name="T56" fmla="*/ 686 w 1261"/>
                <a:gd name="T57" fmla="*/ 1320 h 2585"/>
                <a:gd name="T58" fmla="*/ 658 w 1261"/>
                <a:gd name="T59" fmla="*/ 1396 h 2585"/>
                <a:gd name="T60" fmla="*/ 645 w 1261"/>
                <a:gd name="T61" fmla="*/ 1438 h 2585"/>
                <a:gd name="T62" fmla="*/ 625 w 1261"/>
                <a:gd name="T63" fmla="*/ 1521 h 2585"/>
                <a:gd name="T64" fmla="*/ 612 w 1261"/>
                <a:gd name="T65" fmla="*/ 1605 h 2585"/>
                <a:gd name="T66" fmla="*/ 606 w 1261"/>
                <a:gd name="T67" fmla="*/ 1689 h 2585"/>
                <a:gd name="T68" fmla="*/ 606 w 1261"/>
                <a:gd name="T69" fmla="*/ 1772 h 2585"/>
                <a:gd name="T70" fmla="*/ 614 w 1261"/>
                <a:gd name="T71" fmla="*/ 1854 h 2585"/>
                <a:gd name="T72" fmla="*/ 626 w 1261"/>
                <a:gd name="T73" fmla="*/ 1935 h 2585"/>
                <a:gd name="T74" fmla="*/ 645 w 1261"/>
                <a:gd name="T75" fmla="*/ 2015 h 2585"/>
                <a:gd name="T76" fmla="*/ 658 w 1261"/>
                <a:gd name="T77" fmla="*/ 2053 h 2585"/>
                <a:gd name="T78" fmla="*/ 688 w 1261"/>
                <a:gd name="T79" fmla="*/ 2135 h 2585"/>
                <a:gd name="T80" fmla="*/ 724 w 1261"/>
                <a:gd name="T81" fmla="*/ 2212 h 2585"/>
                <a:gd name="T82" fmla="*/ 766 w 1261"/>
                <a:gd name="T83" fmla="*/ 2286 h 2585"/>
                <a:gd name="T84" fmla="*/ 812 w 1261"/>
                <a:gd name="T85" fmla="*/ 2355 h 2585"/>
                <a:gd name="T86" fmla="*/ 864 w 1261"/>
                <a:gd name="T87" fmla="*/ 2420 h 2585"/>
                <a:gd name="T88" fmla="*/ 920 w 1261"/>
                <a:gd name="T89" fmla="*/ 2480 h 2585"/>
                <a:gd name="T90" fmla="*/ 979 w 1261"/>
                <a:gd name="T91" fmla="*/ 2535 h 2585"/>
                <a:gd name="T92" fmla="*/ 1044 w 1261"/>
                <a:gd name="T93" fmla="*/ 2585 h 2585"/>
                <a:gd name="T94" fmla="*/ 1044 w 1261"/>
                <a:gd name="T95" fmla="*/ 2585 h 2585"/>
                <a:gd name="T96" fmla="*/ 1261 w 1261"/>
                <a:gd name="T97" fmla="*/ 2376 h 2585"/>
                <a:gd name="T98" fmla="*/ 1044 w 1261"/>
                <a:gd name="T99" fmla="*/ 864 h 2585"/>
                <a:gd name="T100" fmla="*/ 1044 w 1261"/>
                <a:gd name="T101" fmla="*/ 864 h 2585"/>
                <a:gd name="T102" fmla="*/ 1044 w 1261"/>
                <a:gd name="T103" fmla="*/ 864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1" h="2585">
                  <a:moveTo>
                    <a:pt x="1255" y="0"/>
                  </a:moveTo>
                  <a:lnTo>
                    <a:pt x="582" y="0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33"/>
                  </a:lnTo>
                  <a:lnTo>
                    <a:pt x="14" y="65"/>
                  </a:lnTo>
                  <a:lnTo>
                    <a:pt x="22" y="97"/>
                  </a:lnTo>
                  <a:lnTo>
                    <a:pt x="32" y="129"/>
                  </a:lnTo>
                  <a:lnTo>
                    <a:pt x="32" y="129"/>
                  </a:lnTo>
                  <a:lnTo>
                    <a:pt x="47" y="170"/>
                  </a:lnTo>
                  <a:lnTo>
                    <a:pt x="63" y="210"/>
                  </a:lnTo>
                  <a:lnTo>
                    <a:pt x="79" y="250"/>
                  </a:lnTo>
                  <a:lnTo>
                    <a:pt x="99" y="288"/>
                  </a:lnTo>
                  <a:lnTo>
                    <a:pt x="119" y="325"/>
                  </a:lnTo>
                  <a:lnTo>
                    <a:pt x="140" y="361"/>
                  </a:lnTo>
                  <a:lnTo>
                    <a:pt x="163" y="396"/>
                  </a:lnTo>
                  <a:lnTo>
                    <a:pt x="186" y="431"/>
                  </a:lnTo>
                  <a:lnTo>
                    <a:pt x="212" y="464"/>
                  </a:lnTo>
                  <a:lnTo>
                    <a:pt x="238" y="495"/>
                  </a:lnTo>
                  <a:lnTo>
                    <a:pt x="266" y="525"/>
                  </a:lnTo>
                  <a:lnTo>
                    <a:pt x="294" y="556"/>
                  </a:lnTo>
                  <a:lnTo>
                    <a:pt x="324" y="584"/>
                  </a:lnTo>
                  <a:lnTo>
                    <a:pt x="355" y="611"/>
                  </a:lnTo>
                  <a:lnTo>
                    <a:pt x="387" y="637"/>
                  </a:lnTo>
                  <a:lnTo>
                    <a:pt x="419" y="660"/>
                  </a:lnTo>
                  <a:lnTo>
                    <a:pt x="419" y="660"/>
                  </a:lnTo>
                  <a:lnTo>
                    <a:pt x="454" y="686"/>
                  </a:lnTo>
                  <a:lnTo>
                    <a:pt x="491" y="709"/>
                  </a:lnTo>
                  <a:lnTo>
                    <a:pt x="528" y="730"/>
                  </a:lnTo>
                  <a:lnTo>
                    <a:pt x="565" y="750"/>
                  </a:lnTo>
                  <a:lnTo>
                    <a:pt x="604" y="768"/>
                  </a:lnTo>
                  <a:lnTo>
                    <a:pt x="642" y="785"/>
                  </a:lnTo>
                  <a:lnTo>
                    <a:pt x="681" y="801"/>
                  </a:lnTo>
                  <a:lnTo>
                    <a:pt x="721" y="815"/>
                  </a:lnTo>
                  <a:lnTo>
                    <a:pt x="761" y="826"/>
                  </a:lnTo>
                  <a:lnTo>
                    <a:pt x="801" y="836"/>
                  </a:lnTo>
                  <a:lnTo>
                    <a:pt x="841" y="845"/>
                  </a:lnTo>
                  <a:lnTo>
                    <a:pt x="882" y="852"/>
                  </a:lnTo>
                  <a:lnTo>
                    <a:pt x="922" y="857"/>
                  </a:lnTo>
                  <a:lnTo>
                    <a:pt x="963" y="861"/>
                  </a:lnTo>
                  <a:lnTo>
                    <a:pt x="1003" y="863"/>
                  </a:lnTo>
                  <a:lnTo>
                    <a:pt x="1044" y="864"/>
                  </a:lnTo>
                  <a:lnTo>
                    <a:pt x="1044" y="864"/>
                  </a:lnTo>
                  <a:lnTo>
                    <a:pt x="1010" y="890"/>
                  </a:lnTo>
                  <a:lnTo>
                    <a:pt x="976" y="918"/>
                  </a:lnTo>
                  <a:lnTo>
                    <a:pt x="943" y="946"/>
                  </a:lnTo>
                  <a:lnTo>
                    <a:pt x="913" y="977"/>
                  </a:lnTo>
                  <a:lnTo>
                    <a:pt x="884" y="1007"/>
                  </a:lnTo>
                  <a:lnTo>
                    <a:pt x="857" y="1038"/>
                  </a:lnTo>
                  <a:lnTo>
                    <a:pt x="830" y="1071"/>
                  </a:lnTo>
                  <a:lnTo>
                    <a:pt x="805" y="1104"/>
                  </a:lnTo>
                  <a:lnTo>
                    <a:pt x="781" y="1139"/>
                  </a:lnTo>
                  <a:lnTo>
                    <a:pt x="759" y="1173"/>
                  </a:lnTo>
                  <a:lnTo>
                    <a:pt x="739" y="1208"/>
                  </a:lnTo>
                  <a:lnTo>
                    <a:pt x="720" y="1245"/>
                  </a:lnTo>
                  <a:lnTo>
                    <a:pt x="702" y="1281"/>
                  </a:lnTo>
                  <a:lnTo>
                    <a:pt x="686" y="1320"/>
                  </a:lnTo>
                  <a:lnTo>
                    <a:pt x="671" y="1358"/>
                  </a:lnTo>
                  <a:lnTo>
                    <a:pt x="658" y="1396"/>
                  </a:lnTo>
                  <a:lnTo>
                    <a:pt x="658" y="1396"/>
                  </a:lnTo>
                  <a:lnTo>
                    <a:pt x="645" y="1438"/>
                  </a:lnTo>
                  <a:lnTo>
                    <a:pt x="634" y="1479"/>
                  </a:lnTo>
                  <a:lnTo>
                    <a:pt x="625" y="1521"/>
                  </a:lnTo>
                  <a:lnTo>
                    <a:pt x="617" y="1564"/>
                  </a:lnTo>
                  <a:lnTo>
                    <a:pt x="612" y="1605"/>
                  </a:lnTo>
                  <a:lnTo>
                    <a:pt x="608" y="1647"/>
                  </a:lnTo>
                  <a:lnTo>
                    <a:pt x="606" y="1689"/>
                  </a:lnTo>
                  <a:lnTo>
                    <a:pt x="605" y="1730"/>
                  </a:lnTo>
                  <a:lnTo>
                    <a:pt x="606" y="1772"/>
                  </a:lnTo>
                  <a:lnTo>
                    <a:pt x="609" y="1814"/>
                  </a:lnTo>
                  <a:lnTo>
                    <a:pt x="614" y="1854"/>
                  </a:lnTo>
                  <a:lnTo>
                    <a:pt x="619" y="1895"/>
                  </a:lnTo>
                  <a:lnTo>
                    <a:pt x="626" y="1935"/>
                  </a:lnTo>
                  <a:lnTo>
                    <a:pt x="635" y="1974"/>
                  </a:lnTo>
                  <a:lnTo>
                    <a:pt x="645" y="2015"/>
                  </a:lnTo>
                  <a:lnTo>
                    <a:pt x="658" y="2053"/>
                  </a:lnTo>
                  <a:lnTo>
                    <a:pt x="658" y="2053"/>
                  </a:lnTo>
                  <a:lnTo>
                    <a:pt x="672" y="2095"/>
                  </a:lnTo>
                  <a:lnTo>
                    <a:pt x="688" y="2135"/>
                  </a:lnTo>
                  <a:lnTo>
                    <a:pt x="705" y="2174"/>
                  </a:lnTo>
                  <a:lnTo>
                    <a:pt x="724" y="2212"/>
                  </a:lnTo>
                  <a:lnTo>
                    <a:pt x="744" y="2249"/>
                  </a:lnTo>
                  <a:lnTo>
                    <a:pt x="766" y="2286"/>
                  </a:lnTo>
                  <a:lnTo>
                    <a:pt x="788" y="2321"/>
                  </a:lnTo>
                  <a:lnTo>
                    <a:pt x="812" y="2355"/>
                  </a:lnTo>
                  <a:lnTo>
                    <a:pt x="838" y="2387"/>
                  </a:lnTo>
                  <a:lnTo>
                    <a:pt x="864" y="2420"/>
                  </a:lnTo>
                  <a:lnTo>
                    <a:pt x="891" y="2450"/>
                  </a:lnTo>
                  <a:lnTo>
                    <a:pt x="920" y="2480"/>
                  </a:lnTo>
                  <a:lnTo>
                    <a:pt x="949" y="2508"/>
                  </a:lnTo>
                  <a:lnTo>
                    <a:pt x="979" y="2535"/>
                  </a:lnTo>
                  <a:lnTo>
                    <a:pt x="1012" y="2561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044" y="2585"/>
                  </a:lnTo>
                  <a:lnTo>
                    <a:pt x="1261" y="2376"/>
                  </a:lnTo>
                  <a:lnTo>
                    <a:pt x="1255" y="0"/>
                  </a:lnTo>
                  <a:close/>
                  <a:moveTo>
                    <a:pt x="1044" y="864"/>
                  </a:moveTo>
                  <a:lnTo>
                    <a:pt x="1044" y="864"/>
                  </a:lnTo>
                  <a:lnTo>
                    <a:pt x="1044" y="864"/>
                  </a:lnTo>
                  <a:lnTo>
                    <a:pt x="1045" y="864"/>
                  </a:lnTo>
                  <a:lnTo>
                    <a:pt x="1044" y="86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 dirty="0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7877175" y="0"/>
              <a:ext cx="1266825" cy="4103688"/>
            </a:xfrm>
            <a:custGeom>
              <a:avLst/>
              <a:gdLst>
                <a:gd name="T0" fmla="*/ 0 w 798"/>
                <a:gd name="T1" fmla="*/ 0 h 2585"/>
                <a:gd name="T2" fmla="*/ 73 w 798"/>
                <a:gd name="T3" fmla="*/ 96 h 2585"/>
                <a:gd name="T4" fmla="*/ 142 w 798"/>
                <a:gd name="T5" fmla="*/ 196 h 2585"/>
                <a:gd name="T6" fmla="*/ 206 w 798"/>
                <a:gd name="T7" fmla="*/ 299 h 2585"/>
                <a:gd name="T8" fmla="*/ 267 w 798"/>
                <a:gd name="T9" fmla="*/ 405 h 2585"/>
                <a:gd name="T10" fmla="*/ 322 w 798"/>
                <a:gd name="T11" fmla="*/ 515 h 2585"/>
                <a:gd name="T12" fmla="*/ 374 w 798"/>
                <a:gd name="T13" fmla="*/ 629 h 2585"/>
                <a:gd name="T14" fmla="*/ 420 w 798"/>
                <a:gd name="T15" fmla="*/ 745 h 2585"/>
                <a:gd name="T16" fmla="*/ 462 w 798"/>
                <a:gd name="T17" fmla="*/ 864 h 2585"/>
                <a:gd name="T18" fmla="*/ 463 w 798"/>
                <a:gd name="T19" fmla="*/ 864 h 2585"/>
                <a:gd name="T20" fmla="*/ 462 w 798"/>
                <a:gd name="T21" fmla="*/ 864 h 2585"/>
                <a:gd name="T22" fmla="*/ 462 w 798"/>
                <a:gd name="T23" fmla="*/ 864 h 2585"/>
                <a:gd name="T24" fmla="*/ 478 w 798"/>
                <a:gd name="T25" fmla="*/ 915 h 2585"/>
                <a:gd name="T26" fmla="*/ 508 w 798"/>
                <a:gd name="T27" fmla="*/ 1017 h 2585"/>
                <a:gd name="T28" fmla="*/ 532 w 798"/>
                <a:gd name="T29" fmla="*/ 1122 h 2585"/>
                <a:gd name="T30" fmla="*/ 554 w 798"/>
                <a:gd name="T31" fmla="*/ 1226 h 2585"/>
                <a:gd name="T32" fmla="*/ 571 w 798"/>
                <a:gd name="T33" fmla="*/ 1332 h 2585"/>
                <a:gd name="T34" fmla="*/ 584 w 798"/>
                <a:gd name="T35" fmla="*/ 1439 h 2585"/>
                <a:gd name="T36" fmla="*/ 593 w 798"/>
                <a:gd name="T37" fmla="*/ 1547 h 2585"/>
                <a:gd name="T38" fmla="*/ 598 w 798"/>
                <a:gd name="T39" fmla="*/ 1655 h 2585"/>
                <a:gd name="T40" fmla="*/ 599 w 798"/>
                <a:gd name="T41" fmla="*/ 1763 h 2585"/>
                <a:gd name="T42" fmla="*/ 595 w 798"/>
                <a:gd name="T43" fmla="*/ 1873 h 2585"/>
                <a:gd name="T44" fmla="*/ 586 w 798"/>
                <a:gd name="T45" fmla="*/ 1982 h 2585"/>
                <a:gd name="T46" fmla="*/ 574 w 798"/>
                <a:gd name="T47" fmla="*/ 2091 h 2585"/>
                <a:gd name="T48" fmla="*/ 557 w 798"/>
                <a:gd name="T49" fmla="*/ 2202 h 2585"/>
                <a:gd name="T50" fmla="*/ 536 w 798"/>
                <a:gd name="T51" fmla="*/ 2312 h 2585"/>
                <a:gd name="T52" fmla="*/ 510 w 798"/>
                <a:gd name="T53" fmla="*/ 2421 h 2585"/>
                <a:gd name="T54" fmla="*/ 480 w 798"/>
                <a:gd name="T55" fmla="*/ 2530 h 2585"/>
                <a:gd name="T56" fmla="*/ 462 w 798"/>
                <a:gd name="T57" fmla="*/ 2585 h 2585"/>
                <a:gd name="T58" fmla="*/ 597 w 798"/>
                <a:gd name="T59" fmla="*/ 2529 h 2585"/>
                <a:gd name="T60" fmla="*/ 675 w 798"/>
                <a:gd name="T61" fmla="*/ 2492 h 2585"/>
                <a:gd name="T62" fmla="*/ 798 w 798"/>
                <a:gd name="T63" fmla="*/ 2430 h 2585"/>
                <a:gd name="T64" fmla="*/ 798 w 798"/>
                <a:gd name="T65" fmla="*/ 0 h 2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8" h="2585">
                  <a:moveTo>
                    <a:pt x="0" y="0"/>
                  </a:moveTo>
                  <a:lnTo>
                    <a:pt x="0" y="0"/>
                  </a:lnTo>
                  <a:lnTo>
                    <a:pt x="37" y="47"/>
                  </a:lnTo>
                  <a:lnTo>
                    <a:pt x="73" y="96"/>
                  </a:lnTo>
                  <a:lnTo>
                    <a:pt x="108" y="145"/>
                  </a:lnTo>
                  <a:lnTo>
                    <a:pt x="142" y="196"/>
                  </a:lnTo>
                  <a:lnTo>
                    <a:pt x="175" y="246"/>
                  </a:lnTo>
                  <a:lnTo>
                    <a:pt x="206" y="299"/>
                  </a:lnTo>
                  <a:lnTo>
                    <a:pt x="237" y="352"/>
                  </a:lnTo>
                  <a:lnTo>
                    <a:pt x="267" y="405"/>
                  </a:lnTo>
                  <a:lnTo>
                    <a:pt x="295" y="460"/>
                  </a:lnTo>
                  <a:lnTo>
                    <a:pt x="322" y="515"/>
                  </a:lnTo>
                  <a:lnTo>
                    <a:pt x="349" y="572"/>
                  </a:lnTo>
                  <a:lnTo>
                    <a:pt x="374" y="629"/>
                  </a:lnTo>
                  <a:lnTo>
                    <a:pt x="397" y="686"/>
                  </a:lnTo>
                  <a:lnTo>
                    <a:pt x="420" y="745"/>
                  </a:lnTo>
                  <a:lnTo>
                    <a:pt x="441" y="80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3" y="864"/>
                  </a:lnTo>
                  <a:lnTo>
                    <a:pt x="463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62" y="864"/>
                  </a:lnTo>
                  <a:lnTo>
                    <a:pt x="478" y="915"/>
                  </a:lnTo>
                  <a:lnTo>
                    <a:pt x="493" y="966"/>
                  </a:lnTo>
                  <a:lnTo>
                    <a:pt x="508" y="1017"/>
                  </a:lnTo>
                  <a:lnTo>
                    <a:pt x="520" y="1069"/>
                  </a:lnTo>
                  <a:lnTo>
                    <a:pt x="532" y="1122"/>
                  </a:lnTo>
                  <a:lnTo>
                    <a:pt x="544" y="1173"/>
                  </a:lnTo>
                  <a:lnTo>
                    <a:pt x="554" y="1226"/>
                  </a:lnTo>
                  <a:lnTo>
                    <a:pt x="563" y="1279"/>
                  </a:lnTo>
                  <a:lnTo>
                    <a:pt x="571" y="1332"/>
                  </a:lnTo>
                  <a:lnTo>
                    <a:pt x="579" y="1386"/>
                  </a:lnTo>
                  <a:lnTo>
                    <a:pt x="584" y="1439"/>
                  </a:lnTo>
                  <a:lnTo>
                    <a:pt x="590" y="1493"/>
                  </a:lnTo>
                  <a:lnTo>
                    <a:pt x="593" y="1547"/>
                  </a:lnTo>
                  <a:lnTo>
                    <a:pt x="597" y="1601"/>
                  </a:lnTo>
                  <a:lnTo>
                    <a:pt x="598" y="1655"/>
                  </a:lnTo>
                  <a:lnTo>
                    <a:pt x="599" y="1709"/>
                  </a:lnTo>
                  <a:lnTo>
                    <a:pt x="599" y="1763"/>
                  </a:lnTo>
                  <a:lnTo>
                    <a:pt x="598" y="1818"/>
                  </a:lnTo>
                  <a:lnTo>
                    <a:pt x="595" y="1873"/>
                  </a:lnTo>
                  <a:lnTo>
                    <a:pt x="592" y="1927"/>
                  </a:lnTo>
                  <a:lnTo>
                    <a:pt x="586" y="1982"/>
                  </a:lnTo>
                  <a:lnTo>
                    <a:pt x="581" y="2037"/>
                  </a:lnTo>
                  <a:lnTo>
                    <a:pt x="574" y="2091"/>
                  </a:lnTo>
                  <a:lnTo>
                    <a:pt x="566" y="2147"/>
                  </a:lnTo>
                  <a:lnTo>
                    <a:pt x="557" y="2202"/>
                  </a:lnTo>
                  <a:lnTo>
                    <a:pt x="547" y="2257"/>
                  </a:lnTo>
                  <a:lnTo>
                    <a:pt x="536" y="2312"/>
                  </a:lnTo>
                  <a:lnTo>
                    <a:pt x="523" y="2366"/>
                  </a:lnTo>
                  <a:lnTo>
                    <a:pt x="510" y="2421"/>
                  </a:lnTo>
                  <a:lnTo>
                    <a:pt x="495" y="2476"/>
                  </a:lnTo>
                  <a:lnTo>
                    <a:pt x="480" y="2530"/>
                  </a:lnTo>
                  <a:lnTo>
                    <a:pt x="462" y="2585"/>
                  </a:lnTo>
                  <a:lnTo>
                    <a:pt x="462" y="2585"/>
                  </a:lnTo>
                  <a:lnTo>
                    <a:pt x="555" y="2547"/>
                  </a:lnTo>
                  <a:lnTo>
                    <a:pt x="597" y="2529"/>
                  </a:lnTo>
                  <a:lnTo>
                    <a:pt x="637" y="2511"/>
                  </a:lnTo>
                  <a:lnTo>
                    <a:pt x="675" y="2492"/>
                  </a:lnTo>
                  <a:lnTo>
                    <a:pt x="715" y="2473"/>
                  </a:lnTo>
                  <a:lnTo>
                    <a:pt x="798" y="2430"/>
                  </a:lnTo>
                  <a:lnTo>
                    <a:pt x="798" y="701"/>
                  </a:lnTo>
                  <a:lnTo>
                    <a:pt x="7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 dirty="0"/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auto">
            <a:xfrm>
              <a:off x="8610600" y="1112838"/>
              <a:ext cx="533400" cy="258763"/>
            </a:xfrm>
            <a:custGeom>
              <a:avLst/>
              <a:gdLst>
                <a:gd name="T0" fmla="*/ 336 w 336"/>
                <a:gd name="T1" fmla="*/ 0 h 163"/>
                <a:gd name="T2" fmla="*/ 336 w 336"/>
                <a:gd name="T3" fmla="*/ 0 h 163"/>
                <a:gd name="T4" fmla="*/ 291 w 336"/>
                <a:gd name="T5" fmla="*/ 13 h 163"/>
                <a:gd name="T6" fmla="*/ 246 w 336"/>
                <a:gd name="T7" fmla="*/ 29 h 163"/>
                <a:gd name="T8" fmla="*/ 202 w 336"/>
                <a:gd name="T9" fmla="*/ 47 h 163"/>
                <a:gd name="T10" fmla="*/ 159 w 336"/>
                <a:gd name="T11" fmla="*/ 67 h 163"/>
                <a:gd name="T12" fmla="*/ 118 w 336"/>
                <a:gd name="T13" fmla="*/ 89 h 163"/>
                <a:gd name="T14" fmla="*/ 77 w 336"/>
                <a:gd name="T15" fmla="*/ 111 h 163"/>
                <a:gd name="T16" fmla="*/ 38 w 336"/>
                <a:gd name="T17" fmla="*/ 136 h 163"/>
                <a:gd name="T18" fmla="*/ 0 w 336"/>
                <a:gd name="T19" fmla="*/ 163 h 163"/>
                <a:gd name="T20" fmla="*/ 0 w 336"/>
                <a:gd name="T21" fmla="*/ 163 h 163"/>
                <a:gd name="T22" fmla="*/ 43 w 336"/>
                <a:gd name="T23" fmla="*/ 162 h 163"/>
                <a:gd name="T24" fmla="*/ 87 w 336"/>
                <a:gd name="T25" fmla="*/ 160 h 163"/>
                <a:gd name="T26" fmla="*/ 130 w 336"/>
                <a:gd name="T27" fmla="*/ 155 h 163"/>
                <a:gd name="T28" fmla="*/ 173 w 336"/>
                <a:gd name="T29" fmla="*/ 150 h 163"/>
                <a:gd name="T30" fmla="*/ 214 w 336"/>
                <a:gd name="T31" fmla="*/ 142 h 163"/>
                <a:gd name="T32" fmla="*/ 255 w 336"/>
                <a:gd name="T33" fmla="*/ 133 h 163"/>
                <a:gd name="T34" fmla="*/ 297 w 336"/>
                <a:gd name="T35" fmla="*/ 121 h 163"/>
                <a:gd name="T36" fmla="*/ 336 w 336"/>
                <a:gd name="T37" fmla="*/ 109 h 163"/>
                <a:gd name="T38" fmla="*/ 336 w 336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163">
                  <a:moveTo>
                    <a:pt x="336" y="0"/>
                  </a:moveTo>
                  <a:lnTo>
                    <a:pt x="336" y="0"/>
                  </a:lnTo>
                  <a:lnTo>
                    <a:pt x="291" y="13"/>
                  </a:lnTo>
                  <a:lnTo>
                    <a:pt x="246" y="29"/>
                  </a:lnTo>
                  <a:lnTo>
                    <a:pt x="202" y="47"/>
                  </a:lnTo>
                  <a:lnTo>
                    <a:pt x="159" y="67"/>
                  </a:lnTo>
                  <a:lnTo>
                    <a:pt x="118" y="89"/>
                  </a:lnTo>
                  <a:lnTo>
                    <a:pt x="77" y="111"/>
                  </a:lnTo>
                  <a:lnTo>
                    <a:pt x="38" y="13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3" y="162"/>
                  </a:lnTo>
                  <a:lnTo>
                    <a:pt x="87" y="160"/>
                  </a:lnTo>
                  <a:lnTo>
                    <a:pt x="130" y="155"/>
                  </a:lnTo>
                  <a:lnTo>
                    <a:pt x="173" y="150"/>
                  </a:lnTo>
                  <a:lnTo>
                    <a:pt x="214" y="142"/>
                  </a:lnTo>
                  <a:lnTo>
                    <a:pt x="255" y="133"/>
                  </a:lnTo>
                  <a:lnTo>
                    <a:pt x="297" y="121"/>
                  </a:lnTo>
                  <a:lnTo>
                    <a:pt x="336" y="109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8610600" y="4103688"/>
              <a:ext cx="28575" cy="20638"/>
            </a:xfrm>
            <a:custGeom>
              <a:avLst/>
              <a:gdLst>
                <a:gd name="T0" fmla="*/ 18 w 18"/>
                <a:gd name="T1" fmla="*/ 13 h 13"/>
                <a:gd name="T2" fmla="*/ 18 w 18"/>
                <a:gd name="T3" fmla="*/ 13 h 13"/>
                <a:gd name="T4" fmla="*/ 0 w 18"/>
                <a:gd name="T5" fmla="*/ 0 h 13"/>
                <a:gd name="T6" fmla="*/ 0 w 18"/>
                <a:gd name="T7" fmla="*/ 0 h 13"/>
                <a:gd name="T8" fmla="*/ 18 w 18"/>
                <a:gd name="T9" fmla="*/ 13 h 13"/>
                <a:gd name="T10" fmla="*/ 18 w 1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18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8639175" y="4124325"/>
              <a:ext cx="504825" cy="312738"/>
            </a:xfrm>
            <a:custGeom>
              <a:avLst/>
              <a:gdLst>
                <a:gd name="T0" fmla="*/ 318 w 318"/>
                <a:gd name="T1" fmla="*/ 150 h 197"/>
                <a:gd name="T2" fmla="*/ 318 w 318"/>
                <a:gd name="T3" fmla="*/ 150 h 197"/>
                <a:gd name="T4" fmla="*/ 276 w 318"/>
                <a:gd name="T5" fmla="*/ 138 h 197"/>
                <a:gd name="T6" fmla="*/ 236 w 318"/>
                <a:gd name="T7" fmla="*/ 123 h 197"/>
                <a:gd name="T8" fmla="*/ 195 w 318"/>
                <a:gd name="T9" fmla="*/ 108 h 197"/>
                <a:gd name="T10" fmla="*/ 155 w 318"/>
                <a:gd name="T11" fmla="*/ 90 h 197"/>
                <a:gd name="T12" fmla="*/ 115 w 318"/>
                <a:gd name="T13" fmla="*/ 69 h 197"/>
                <a:gd name="T14" fmla="*/ 76 w 318"/>
                <a:gd name="T15" fmla="*/ 48 h 197"/>
                <a:gd name="T16" fmla="*/ 38 w 318"/>
                <a:gd name="T17" fmla="*/ 24 h 197"/>
                <a:gd name="T18" fmla="*/ 0 w 318"/>
                <a:gd name="T19" fmla="*/ 0 h 197"/>
                <a:gd name="T20" fmla="*/ 0 w 318"/>
                <a:gd name="T21" fmla="*/ 0 h 197"/>
                <a:gd name="T22" fmla="*/ 39 w 318"/>
                <a:gd name="T23" fmla="*/ 27 h 197"/>
                <a:gd name="T24" fmla="*/ 77 w 318"/>
                <a:gd name="T25" fmla="*/ 54 h 197"/>
                <a:gd name="T26" fmla="*/ 117 w 318"/>
                <a:gd name="T27" fmla="*/ 80 h 197"/>
                <a:gd name="T28" fmla="*/ 157 w 318"/>
                <a:gd name="T29" fmla="*/ 104 h 197"/>
                <a:gd name="T30" fmla="*/ 196 w 318"/>
                <a:gd name="T31" fmla="*/ 128 h 197"/>
                <a:gd name="T32" fmla="*/ 237 w 318"/>
                <a:gd name="T33" fmla="*/ 152 h 197"/>
                <a:gd name="T34" fmla="*/ 277 w 318"/>
                <a:gd name="T35" fmla="*/ 174 h 197"/>
                <a:gd name="T36" fmla="*/ 318 w 318"/>
                <a:gd name="T37" fmla="*/ 197 h 197"/>
                <a:gd name="T38" fmla="*/ 318 w 318"/>
                <a:gd name="T39" fmla="*/ 15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97">
                  <a:moveTo>
                    <a:pt x="318" y="150"/>
                  </a:moveTo>
                  <a:lnTo>
                    <a:pt x="318" y="150"/>
                  </a:lnTo>
                  <a:lnTo>
                    <a:pt x="276" y="138"/>
                  </a:lnTo>
                  <a:lnTo>
                    <a:pt x="236" y="123"/>
                  </a:lnTo>
                  <a:lnTo>
                    <a:pt x="195" y="108"/>
                  </a:lnTo>
                  <a:lnTo>
                    <a:pt x="155" y="90"/>
                  </a:lnTo>
                  <a:lnTo>
                    <a:pt x="115" y="69"/>
                  </a:lnTo>
                  <a:lnTo>
                    <a:pt x="76" y="48"/>
                  </a:lnTo>
                  <a:lnTo>
                    <a:pt x="38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27"/>
                  </a:lnTo>
                  <a:lnTo>
                    <a:pt x="77" y="54"/>
                  </a:lnTo>
                  <a:lnTo>
                    <a:pt x="117" y="80"/>
                  </a:lnTo>
                  <a:lnTo>
                    <a:pt x="157" y="104"/>
                  </a:lnTo>
                  <a:lnTo>
                    <a:pt x="196" y="128"/>
                  </a:lnTo>
                  <a:lnTo>
                    <a:pt x="237" y="152"/>
                  </a:lnTo>
                  <a:lnTo>
                    <a:pt x="277" y="174"/>
                  </a:lnTo>
                  <a:lnTo>
                    <a:pt x="318" y="197"/>
                  </a:lnTo>
                  <a:lnTo>
                    <a:pt x="318" y="15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 dirty="0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8585200" y="4084638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16 w 16"/>
                <a:gd name="T5" fmla="*/ 12 h 12"/>
                <a:gd name="T6" fmla="*/ 16 w 16"/>
                <a:gd name="T7" fmla="*/ 12 h 12"/>
                <a:gd name="T8" fmla="*/ 0 w 16"/>
                <a:gd name="T9" fmla="*/ 0 h 12"/>
                <a:gd name="T10" fmla="*/ 0 w 16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0" y="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7588250" y="4103688"/>
              <a:ext cx="1022350" cy="1039813"/>
            </a:xfrm>
            <a:custGeom>
              <a:avLst/>
              <a:gdLst>
                <a:gd name="T0" fmla="*/ 0 w 644"/>
                <a:gd name="T1" fmla="*/ 655 h 655"/>
                <a:gd name="T2" fmla="*/ 332 w 644"/>
                <a:gd name="T3" fmla="*/ 655 h 655"/>
                <a:gd name="T4" fmla="*/ 332 w 644"/>
                <a:gd name="T5" fmla="*/ 655 h 655"/>
                <a:gd name="T6" fmla="*/ 357 w 644"/>
                <a:gd name="T7" fmla="*/ 617 h 655"/>
                <a:gd name="T8" fmla="*/ 381 w 644"/>
                <a:gd name="T9" fmla="*/ 577 h 655"/>
                <a:gd name="T10" fmla="*/ 404 w 644"/>
                <a:gd name="T11" fmla="*/ 538 h 655"/>
                <a:gd name="T12" fmla="*/ 426 w 644"/>
                <a:gd name="T13" fmla="*/ 499 h 655"/>
                <a:gd name="T14" fmla="*/ 449 w 644"/>
                <a:gd name="T15" fmla="*/ 458 h 655"/>
                <a:gd name="T16" fmla="*/ 470 w 644"/>
                <a:gd name="T17" fmla="*/ 418 h 655"/>
                <a:gd name="T18" fmla="*/ 491 w 644"/>
                <a:gd name="T19" fmla="*/ 377 h 655"/>
                <a:gd name="T20" fmla="*/ 511 w 644"/>
                <a:gd name="T21" fmla="*/ 337 h 655"/>
                <a:gd name="T22" fmla="*/ 530 w 644"/>
                <a:gd name="T23" fmla="*/ 295 h 655"/>
                <a:gd name="T24" fmla="*/ 548 w 644"/>
                <a:gd name="T25" fmla="*/ 253 h 655"/>
                <a:gd name="T26" fmla="*/ 566 w 644"/>
                <a:gd name="T27" fmla="*/ 212 h 655"/>
                <a:gd name="T28" fmla="*/ 583 w 644"/>
                <a:gd name="T29" fmla="*/ 170 h 655"/>
                <a:gd name="T30" fmla="*/ 600 w 644"/>
                <a:gd name="T31" fmla="*/ 129 h 655"/>
                <a:gd name="T32" fmla="*/ 614 w 644"/>
                <a:gd name="T33" fmla="*/ 86 h 655"/>
                <a:gd name="T34" fmla="*/ 630 w 644"/>
                <a:gd name="T35" fmla="*/ 43 h 655"/>
                <a:gd name="T36" fmla="*/ 644 w 644"/>
                <a:gd name="T37" fmla="*/ 0 h 655"/>
                <a:gd name="T38" fmla="*/ 644 w 644"/>
                <a:gd name="T39" fmla="*/ 0 h 655"/>
                <a:gd name="T40" fmla="*/ 644 w 644"/>
                <a:gd name="T41" fmla="*/ 0 h 655"/>
                <a:gd name="T42" fmla="*/ 596 w 644"/>
                <a:gd name="T43" fmla="*/ 35 h 655"/>
                <a:gd name="T44" fmla="*/ 550 w 644"/>
                <a:gd name="T45" fmla="*/ 72 h 655"/>
                <a:gd name="T46" fmla="*/ 504 w 644"/>
                <a:gd name="T47" fmla="*/ 108 h 655"/>
                <a:gd name="T48" fmla="*/ 459 w 644"/>
                <a:gd name="T49" fmla="*/ 147 h 655"/>
                <a:gd name="T50" fmla="*/ 415 w 644"/>
                <a:gd name="T51" fmla="*/ 185 h 655"/>
                <a:gd name="T52" fmla="*/ 372 w 644"/>
                <a:gd name="T53" fmla="*/ 224 h 655"/>
                <a:gd name="T54" fmla="*/ 331 w 644"/>
                <a:gd name="T55" fmla="*/ 265 h 655"/>
                <a:gd name="T56" fmla="*/ 290 w 644"/>
                <a:gd name="T57" fmla="*/ 305 h 655"/>
                <a:gd name="T58" fmla="*/ 250 w 644"/>
                <a:gd name="T59" fmla="*/ 347 h 655"/>
                <a:gd name="T60" fmla="*/ 212 w 644"/>
                <a:gd name="T61" fmla="*/ 388 h 655"/>
                <a:gd name="T62" fmla="*/ 173 w 644"/>
                <a:gd name="T63" fmla="*/ 431 h 655"/>
                <a:gd name="T64" fmla="*/ 137 w 644"/>
                <a:gd name="T65" fmla="*/ 475 h 655"/>
                <a:gd name="T66" fmla="*/ 101 w 644"/>
                <a:gd name="T67" fmla="*/ 519 h 655"/>
                <a:gd name="T68" fmla="*/ 66 w 644"/>
                <a:gd name="T69" fmla="*/ 564 h 655"/>
                <a:gd name="T70" fmla="*/ 33 w 644"/>
                <a:gd name="T71" fmla="*/ 609 h 655"/>
                <a:gd name="T72" fmla="*/ 0 w 644"/>
                <a:gd name="T73" fmla="*/ 655 h 655"/>
                <a:gd name="T74" fmla="*/ 0 w 644"/>
                <a:gd name="T75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4" h="655">
                  <a:moveTo>
                    <a:pt x="0" y="655"/>
                  </a:moveTo>
                  <a:lnTo>
                    <a:pt x="332" y="655"/>
                  </a:lnTo>
                  <a:lnTo>
                    <a:pt x="332" y="655"/>
                  </a:lnTo>
                  <a:lnTo>
                    <a:pt x="357" y="617"/>
                  </a:lnTo>
                  <a:lnTo>
                    <a:pt x="381" y="577"/>
                  </a:lnTo>
                  <a:lnTo>
                    <a:pt x="404" y="538"/>
                  </a:lnTo>
                  <a:lnTo>
                    <a:pt x="426" y="499"/>
                  </a:lnTo>
                  <a:lnTo>
                    <a:pt x="449" y="458"/>
                  </a:lnTo>
                  <a:lnTo>
                    <a:pt x="470" y="418"/>
                  </a:lnTo>
                  <a:lnTo>
                    <a:pt x="491" y="377"/>
                  </a:lnTo>
                  <a:lnTo>
                    <a:pt x="511" y="337"/>
                  </a:lnTo>
                  <a:lnTo>
                    <a:pt x="530" y="295"/>
                  </a:lnTo>
                  <a:lnTo>
                    <a:pt x="548" y="253"/>
                  </a:lnTo>
                  <a:lnTo>
                    <a:pt x="566" y="212"/>
                  </a:lnTo>
                  <a:lnTo>
                    <a:pt x="583" y="170"/>
                  </a:lnTo>
                  <a:lnTo>
                    <a:pt x="600" y="129"/>
                  </a:lnTo>
                  <a:lnTo>
                    <a:pt x="614" y="86"/>
                  </a:lnTo>
                  <a:lnTo>
                    <a:pt x="630" y="43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644" y="0"/>
                  </a:lnTo>
                  <a:lnTo>
                    <a:pt x="596" y="35"/>
                  </a:lnTo>
                  <a:lnTo>
                    <a:pt x="550" y="72"/>
                  </a:lnTo>
                  <a:lnTo>
                    <a:pt x="504" y="108"/>
                  </a:lnTo>
                  <a:lnTo>
                    <a:pt x="459" y="147"/>
                  </a:lnTo>
                  <a:lnTo>
                    <a:pt x="415" y="185"/>
                  </a:lnTo>
                  <a:lnTo>
                    <a:pt x="372" y="224"/>
                  </a:lnTo>
                  <a:lnTo>
                    <a:pt x="331" y="265"/>
                  </a:lnTo>
                  <a:lnTo>
                    <a:pt x="290" y="305"/>
                  </a:lnTo>
                  <a:lnTo>
                    <a:pt x="250" y="347"/>
                  </a:lnTo>
                  <a:lnTo>
                    <a:pt x="212" y="388"/>
                  </a:lnTo>
                  <a:lnTo>
                    <a:pt x="173" y="431"/>
                  </a:lnTo>
                  <a:lnTo>
                    <a:pt x="137" y="475"/>
                  </a:lnTo>
                  <a:lnTo>
                    <a:pt x="101" y="519"/>
                  </a:lnTo>
                  <a:lnTo>
                    <a:pt x="66" y="564"/>
                  </a:lnTo>
                  <a:lnTo>
                    <a:pt x="33" y="609"/>
                  </a:lnTo>
                  <a:lnTo>
                    <a:pt x="0" y="655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auto">
            <a:xfrm>
              <a:off x="8610600" y="3771900"/>
              <a:ext cx="533400" cy="619125"/>
            </a:xfrm>
            <a:custGeom>
              <a:avLst/>
              <a:gdLst>
                <a:gd name="T0" fmla="*/ 336 w 336"/>
                <a:gd name="T1" fmla="*/ 0 h 390"/>
                <a:gd name="T2" fmla="*/ 336 w 336"/>
                <a:gd name="T3" fmla="*/ 0 h 390"/>
                <a:gd name="T4" fmla="*/ 292 w 336"/>
                <a:gd name="T5" fmla="*/ 24 h 390"/>
                <a:gd name="T6" fmla="*/ 249 w 336"/>
                <a:gd name="T7" fmla="*/ 47 h 390"/>
                <a:gd name="T8" fmla="*/ 207 w 336"/>
                <a:gd name="T9" fmla="*/ 73 h 390"/>
                <a:gd name="T10" fmla="*/ 164 w 336"/>
                <a:gd name="T11" fmla="*/ 99 h 390"/>
                <a:gd name="T12" fmla="*/ 122 w 336"/>
                <a:gd name="T13" fmla="*/ 125 h 390"/>
                <a:gd name="T14" fmla="*/ 81 w 336"/>
                <a:gd name="T15" fmla="*/ 152 h 390"/>
                <a:gd name="T16" fmla="*/ 40 w 336"/>
                <a:gd name="T17" fmla="*/ 180 h 390"/>
                <a:gd name="T18" fmla="*/ 0 w 336"/>
                <a:gd name="T19" fmla="*/ 209 h 390"/>
                <a:gd name="T20" fmla="*/ 1 w 336"/>
                <a:gd name="T21" fmla="*/ 209 h 390"/>
                <a:gd name="T22" fmla="*/ 1 w 336"/>
                <a:gd name="T23" fmla="*/ 209 h 390"/>
                <a:gd name="T24" fmla="*/ 41 w 336"/>
                <a:gd name="T25" fmla="*/ 239 h 390"/>
                <a:gd name="T26" fmla="*/ 83 w 336"/>
                <a:gd name="T27" fmla="*/ 267 h 390"/>
                <a:gd name="T28" fmla="*/ 124 w 336"/>
                <a:gd name="T29" fmla="*/ 293 h 390"/>
                <a:gd name="T30" fmla="*/ 167 w 336"/>
                <a:gd name="T31" fmla="*/ 317 h 390"/>
                <a:gd name="T32" fmla="*/ 210 w 336"/>
                <a:gd name="T33" fmla="*/ 340 h 390"/>
                <a:gd name="T34" fmla="*/ 252 w 336"/>
                <a:gd name="T35" fmla="*/ 360 h 390"/>
                <a:gd name="T36" fmla="*/ 273 w 336"/>
                <a:gd name="T37" fmla="*/ 369 h 390"/>
                <a:gd name="T38" fmla="*/ 294 w 336"/>
                <a:gd name="T39" fmla="*/ 377 h 390"/>
                <a:gd name="T40" fmla="*/ 315 w 336"/>
                <a:gd name="T41" fmla="*/ 384 h 390"/>
                <a:gd name="T42" fmla="*/ 336 w 336"/>
                <a:gd name="T43" fmla="*/ 390 h 390"/>
                <a:gd name="T44" fmla="*/ 336 w 336"/>
                <a:gd name="T4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90">
                  <a:moveTo>
                    <a:pt x="336" y="0"/>
                  </a:moveTo>
                  <a:lnTo>
                    <a:pt x="336" y="0"/>
                  </a:lnTo>
                  <a:lnTo>
                    <a:pt x="292" y="24"/>
                  </a:lnTo>
                  <a:lnTo>
                    <a:pt x="249" y="47"/>
                  </a:lnTo>
                  <a:lnTo>
                    <a:pt x="207" y="73"/>
                  </a:lnTo>
                  <a:lnTo>
                    <a:pt x="164" y="99"/>
                  </a:lnTo>
                  <a:lnTo>
                    <a:pt x="122" y="125"/>
                  </a:lnTo>
                  <a:lnTo>
                    <a:pt x="81" y="152"/>
                  </a:lnTo>
                  <a:lnTo>
                    <a:pt x="40" y="180"/>
                  </a:lnTo>
                  <a:lnTo>
                    <a:pt x="0" y="209"/>
                  </a:lnTo>
                  <a:lnTo>
                    <a:pt x="1" y="209"/>
                  </a:lnTo>
                  <a:lnTo>
                    <a:pt x="1" y="209"/>
                  </a:lnTo>
                  <a:lnTo>
                    <a:pt x="41" y="239"/>
                  </a:lnTo>
                  <a:lnTo>
                    <a:pt x="83" y="267"/>
                  </a:lnTo>
                  <a:lnTo>
                    <a:pt x="124" y="293"/>
                  </a:lnTo>
                  <a:lnTo>
                    <a:pt x="167" y="317"/>
                  </a:lnTo>
                  <a:lnTo>
                    <a:pt x="210" y="340"/>
                  </a:lnTo>
                  <a:lnTo>
                    <a:pt x="252" y="360"/>
                  </a:lnTo>
                  <a:lnTo>
                    <a:pt x="273" y="369"/>
                  </a:lnTo>
                  <a:lnTo>
                    <a:pt x="294" y="377"/>
                  </a:lnTo>
                  <a:lnTo>
                    <a:pt x="315" y="384"/>
                  </a:lnTo>
                  <a:lnTo>
                    <a:pt x="336" y="39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 dirty="0"/>
            </a:p>
          </p:txBody>
        </p:sp>
      </p:grp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8783316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A31FAB-93E6-9C47-A33D-8A717BF62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266348"/>
            <a:ext cx="1919685" cy="365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B30F64-7970-AA4F-A58E-1B0E2975A9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  <p:sp>
        <p:nvSpPr>
          <p:cNvPr id="18" name="Sisällön paikkamerkki 2"/>
          <p:cNvSpPr>
            <a:spLocks noGrp="1"/>
          </p:cNvSpPr>
          <p:nvPr>
            <p:ph idx="1"/>
          </p:nvPr>
        </p:nvSpPr>
        <p:spPr>
          <a:xfrm>
            <a:off x="577047" y="1756834"/>
            <a:ext cx="10031455" cy="464849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  <a:lvl2pPr>
              <a:defRPr>
                <a:solidFill>
                  <a:srgbClr val="595965"/>
                </a:solidFill>
              </a:defRPr>
            </a:lvl2pPr>
            <a:lvl3pPr>
              <a:defRPr>
                <a:solidFill>
                  <a:srgbClr val="595965"/>
                </a:solidFill>
              </a:defRPr>
            </a:lvl3pPr>
            <a:lvl4pPr>
              <a:defRPr>
                <a:solidFill>
                  <a:srgbClr val="595965"/>
                </a:solidFill>
              </a:defRPr>
            </a:lvl4pPr>
            <a:lvl5pPr>
              <a:defRPr>
                <a:solidFill>
                  <a:srgbClr val="59596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5453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577047" y="1756834"/>
            <a:ext cx="10031455" cy="4648497"/>
          </a:xfrm>
        </p:spPr>
        <p:txBody>
          <a:bodyPr/>
          <a:lstStyle>
            <a:lvl1pPr>
              <a:defRPr>
                <a:solidFill>
                  <a:srgbClr val="595965"/>
                </a:solidFill>
              </a:defRPr>
            </a:lvl1pPr>
            <a:lvl2pPr>
              <a:defRPr>
                <a:solidFill>
                  <a:srgbClr val="595965"/>
                </a:solidFill>
              </a:defRPr>
            </a:lvl2pPr>
            <a:lvl3pPr>
              <a:defRPr>
                <a:solidFill>
                  <a:srgbClr val="595965"/>
                </a:solidFill>
              </a:defRPr>
            </a:lvl3pPr>
            <a:lvl4pPr>
              <a:defRPr>
                <a:solidFill>
                  <a:srgbClr val="595965"/>
                </a:solidFill>
              </a:defRPr>
            </a:lvl4pPr>
            <a:lvl5pPr>
              <a:defRPr>
                <a:solidFill>
                  <a:srgbClr val="59596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37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251319-CC70-4A86-8B39-757128D01B55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671D3D9E-718A-4255-A1B1-D4A84671C9F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6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Lopetus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1" y="-1"/>
            <a:ext cx="12186812" cy="685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" y="1634"/>
            <a:ext cx="12181625" cy="685473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83734" y="2564904"/>
            <a:ext cx="7807373" cy="1485891"/>
          </a:xfrm>
        </p:spPr>
        <p:txBody>
          <a:bodyPr anchor="b" anchorCtr="0"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83734" y="4197085"/>
            <a:ext cx="7807373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59596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BBF4F-860A-6245-8AAB-382104654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8" y="6266350"/>
            <a:ext cx="1919685" cy="365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C440-453E-0D42-BF52-3C7282112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598" y="313787"/>
            <a:ext cx="407327" cy="55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9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518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3.2.2022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093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3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3.2.2022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5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3.2.2022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56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999BF7-CE1F-4794-BE7A-0EBBEDC83E91}" type="datetime1">
              <a:rPr lang="fi-FI" smtClean="0"/>
              <a:t>3.2.2022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E41C726-91B5-4DC4-ADD0-FD7392546F7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iitos rajattu lise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EA1E4D-C91E-41FF-9F0C-0BF31AFF683A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5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7" name="Picture 16" descr="Ic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A085D48D-2A36-429A-9D7E-97ECF8F5D3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0" y="5877340"/>
            <a:ext cx="1023158" cy="432000"/>
          </a:xfrm>
          <a:prstGeom prst="rect">
            <a:avLst/>
          </a:prstGeom>
        </p:spPr>
      </p:pic>
      <p:sp>
        <p:nvSpPr>
          <p:cNvPr id="18" name="Freeform 6">
            <a:hlinkClick r:id="rId8" tooltip="Facebook"/>
          </p:cNvPr>
          <p:cNvSpPr>
            <a:spLocks noChangeAspect="1"/>
          </p:cNvSpPr>
          <p:nvPr userDrawn="1"/>
        </p:nvSpPr>
        <p:spPr bwMode="auto">
          <a:xfrm>
            <a:off x="11172347" y="5877340"/>
            <a:ext cx="252891" cy="252000"/>
          </a:xfrm>
          <a:custGeom>
            <a:avLst/>
            <a:gdLst>
              <a:gd name="T0" fmla="*/ 9 w 2270"/>
              <a:gd name="T1" fmla="*/ 990 h 2262"/>
              <a:gd name="T2" fmla="*/ 43 w 2270"/>
              <a:gd name="T3" fmla="*/ 824 h 2262"/>
              <a:gd name="T4" fmla="*/ 100 w 2270"/>
              <a:gd name="T5" fmla="*/ 668 h 2262"/>
              <a:gd name="T6" fmla="*/ 179 w 2270"/>
              <a:gd name="T7" fmla="*/ 523 h 2262"/>
              <a:gd name="T8" fmla="*/ 277 w 2270"/>
              <a:gd name="T9" fmla="*/ 392 h 2262"/>
              <a:gd name="T10" fmla="*/ 392 w 2270"/>
              <a:gd name="T11" fmla="*/ 276 h 2262"/>
              <a:gd name="T12" fmla="*/ 523 w 2270"/>
              <a:gd name="T13" fmla="*/ 178 h 2262"/>
              <a:gd name="T14" fmla="*/ 668 w 2270"/>
              <a:gd name="T15" fmla="*/ 100 h 2262"/>
              <a:gd name="T16" fmla="*/ 825 w 2270"/>
              <a:gd name="T17" fmla="*/ 43 h 2262"/>
              <a:gd name="T18" fmla="*/ 991 w 2270"/>
              <a:gd name="T19" fmla="*/ 9 h 2262"/>
              <a:gd name="T20" fmla="*/ 1164 w 2270"/>
              <a:gd name="T21" fmla="*/ 0 h 2262"/>
              <a:gd name="T22" fmla="*/ 1336 w 2270"/>
              <a:gd name="T23" fmla="*/ 18 h 2262"/>
              <a:gd name="T24" fmla="*/ 1499 w 2270"/>
              <a:gd name="T25" fmla="*/ 59 h 2262"/>
              <a:gd name="T26" fmla="*/ 1651 w 2270"/>
              <a:gd name="T27" fmla="*/ 124 h 2262"/>
              <a:gd name="T28" fmla="*/ 1792 w 2270"/>
              <a:gd name="T29" fmla="*/ 209 h 2262"/>
              <a:gd name="T30" fmla="*/ 1918 w 2270"/>
              <a:gd name="T31" fmla="*/ 313 h 2262"/>
              <a:gd name="T32" fmla="*/ 2028 w 2270"/>
              <a:gd name="T33" fmla="*/ 434 h 2262"/>
              <a:gd name="T34" fmla="*/ 2120 w 2270"/>
              <a:gd name="T35" fmla="*/ 570 h 2262"/>
              <a:gd name="T36" fmla="*/ 2191 w 2270"/>
              <a:gd name="T37" fmla="*/ 719 h 2262"/>
              <a:gd name="T38" fmla="*/ 2241 w 2270"/>
              <a:gd name="T39" fmla="*/ 879 h 2262"/>
              <a:gd name="T40" fmla="*/ 2267 w 2270"/>
              <a:gd name="T41" fmla="*/ 1047 h 2262"/>
              <a:gd name="T42" fmla="*/ 2267 w 2270"/>
              <a:gd name="T43" fmla="*/ 1216 h 2262"/>
              <a:gd name="T44" fmla="*/ 2245 w 2270"/>
              <a:gd name="T45" fmla="*/ 1373 h 2262"/>
              <a:gd name="T46" fmla="*/ 2202 w 2270"/>
              <a:gd name="T47" fmla="*/ 1523 h 2262"/>
              <a:gd name="T48" fmla="*/ 2139 w 2270"/>
              <a:gd name="T49" fmla="*/ 1664 h 2262"/>
              <a:gd name="T50" fmla="*/ 2059 w 2270"/>
              <a:gd name="T51" fmla="*/ 1794 h 2262"/>
              <a:gd name="T52" fmla="*/ 1963 w 2270"/>
              <a:gd name="T53" fmla="*/ 1912 h 2262"/>
              <a:gd name="T54" fmla="*/ 1852 w 2270"/>
              <a:gd name="T55" fmla="*/ 2015 h 2262"/>
              <a:gd name="T56" fmla="*/ 1728 w 2270"/>
              <a:gd name="T57" fmla="*/ 2103 h 2262"/>
              <a:gd name="T58" fmla="*/ 1592 w 2270"/>
              <a:gd name="T59" fmla="*/ 2174 h 2262"/>
              <a:gd name="T60" fmla="*/ 1446 w 2270"/>
              <a:gd name="T61" fmla="*/ 2226 h 2262"/>
              <a:gd name="T62" fmla="*/ 1292 w 2270"/>
              <a:gd name="T63" fmla="*/ 2259 h 2262"/>
              <a:gd name="T64" fmla="*/ 1266 w 2270"/>
              <a:gd name="T65" fmla="*/ 952 h 2262"/>
              <a:gd name="T66" fmla="*/ 1274 w 2270"/>
              <a:gd name="T67" fmla="*/ 882 h 2262"/>
              <a:gd name="T68" fmla="*/ 1300 w 2270"/>
              <a:gd name="T69" fmla="*/ 835 h 2262"/>
              <a:gd name="T70" fmla="*/ 1336 w 2270"/>
              <a:gd name="T71" fmla="*/ 811 h 2262"/>
              <a:gd name="T72" fmla="*/ 1390 w 2270"/>
              <a:gd name="T73" fmla="*/ 798 h 2262"/>
              <a:gd name="T74" fmla="*/ 1579 w 2270"/>
              <a:gd name="T75" fmla="*/ 508 h 2262"/>
              <a:gd name="T76" fmla="*/ 1347 w 2270"/>
              <a:gd name="T77" fmla="*/ 497 h 2262"/>
              <a:gd name="T78" fmla="*/ 1238 w 2270"/>
              <a:gd name="T79" fmla="*/ 508 h 2262"/>
              <a:gd name="T80" fmla="*/ 1126 w 2270"/>
              <a:gd name="T81" fmla="*/ 549 h 2262"/>
              <a:gd name="T82" fmla="*/ 1050 w 2270"/>
              <a:gd name="T83" fmla="*/ 607 h 2262"/>
              <a:gd name="T84" fmla="*/ 991 w 2270"/>
              <a:gd name="T85" fmla="*/ 684 h 2262"/>
              <a:gd name="T86" fmla="*/ 956 w 2270"/>
              <a:gd name="T87" fmla="*/ 769 h 2262"/>
              <a:gd name="T88" fmla="*/ 937 w 2270"/>
              <a:gd name="T89" fmla="*/ 883 h 2262"/>
              <a:gd name="T90" fmla="*/ 936 w 2270"/>
              <a:gd name="T91" fmla="*/ 1476 h 2262"/>
              <a:gd name="T92" fmla="*/ 814 w 2270"/>
              <a:gd name="T93" fmla="*/ 2223 h 2262"/>
              <a:gd name="T94" fmla="*/ 675 w 2270"/>
              <a:gd name="T95" fmla="*/ 2172 h 2262"/>
              <a:gd name="T96" fmla="*/ 544 w 2270"/>
              <a:gd name="T97" fmla="*/ 2104 h 2262"/>
              <a:gd name="T98" fmla="*/ 424 w 2270"/>
              <a:gd name="T99" fmla="*/ 2020 h 2262"/>
              <a:gd name="T100" fmla="*/ 317 w 2270"/>
              <a:gd name="T101" fmla="*/ 1922 h 2262"/>
              <a:gd name="T102" fmla="*/ 223 w 2270"/>
              <a:gd name="T103" fmla="*/ 1811 h 2262"/>
              <a:gd name="T104" fmla="*/ 144 w 2270"/>
              <a:gd name="T105" fmla="*/ 1687 h 2262"/>
              <a:gd name="T106" fmla="*/ 80 w 2270"/>
              <a:gd name="T107" fmla="*/ 1554 h 2262"/>
              <a:gd name="T108" fmla="*/ 34 w 2270"/>
              <a:gd name="T109" fmla="*/ 1413 h 2262"/>
              <a:gd name="T110" fmla="*/ 7 w 2270"/>
              <a:gd name="T111" fmla="*/ 1264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70" h="2262">
                <a:moveTo>
                  <a:pt x="0" y="1135"/>
                </a:moveTo>
                <a:lnTo>
                  <a:pt x="0" y="1105"/>
                </a:lnTo>
                <a:lnTo>
                  <a:pt x="2" y="1076"/>
                </a:lnTo>
                <a:lnTo>
                  <a:pt x="3" y="1047"/>
                </a:lnTo>
                <a:lnTo>
                  <a:pt x="6" y="1019"/>
                </a:lnTo>
                <a:lnTo>
                  <a:pt x="9" y="990"/>
                </a:lnTo>
                <a:lnTo>
                  <a:pt x="13" y="962"/>
                </a:lnTo>
                <a:lnTo>
                  <a:pt x="18" y="934"/>
                </a:lnTo>
                <a:lnTo>
                  <a:pt x="23" y="906"/>
                </a:lnTo>
                <a:lnTo>
                  <a:pt x="29" y="879"/>
                </a:lnTo>
                <a:lnTo>
                  <a:pt x="36" y="851"/>
                </a:lnTo>
                <a:lnTo>
                  <a:pt x="43" y="824"/>
                </a:lnTo>
                <a:lnTo>
                  <a:pt x="51" y="798"/>
                </a:lnTo>
                <a:lnTo>
                  <a:pt x="60" y="771"/>
                </a:lnTo>
                <a:lnTo>
                  <a:pt x="69" y="745"/>
                </a:lnTo>
                <a:lnTo>
                  <a:pt x="79" y="719"/>
                </a:lnTo>
                <a:lnTo>
                  <a:pt x="89" y="693"/>
                </a:lnTo>
                <a:lnTo>
                  <a:pt x="100" y="668"/>
                </a:lnTo>
                <a:lnTo>
                  <a:pt x="112" y="643"/>
                </a:lnTo>
                <a:lnTo>
                  <a:pt x="124" y="619"/>
                </a:lnTo>
                <a:lnTo>
                  <a:pt x="137" y="594"/>
                </a:lnTo>
                <a:lnTo>
                  <a:pt x="150" y="570"/>
                </a:lnTo>
                <a:lnTo>
                  <a:pt x="164" y="546"/>
                </a:lnTo>
                <a:lnTo>
                  <a:pt x="179" y="523"/>
                </a:lnTo>
                <a:lnTo>
                  <a:pt x="194" y="500"/>
                </a:lnTo>
                <a:lnTo>
                  <a:pt x="209" y="477"/>
                </a:lnTo>
                <a:lnTo>
                  <a:pt x="225" y="455"/>
                </a:lnTo>
                <a:lnTo>
                  <a:pt x="242" y="434"/>
                </a:lnTo>
                <a:lnTo>
                  <a:pt x="259" y="412"/>
                </a:lnTo>
                <a:lnTo>
                  <a:pt x="277" y="392"/>
                </a:lnTo>
                <a:lnTo>
                  <a:pt x="295" y="371"/>
                </a:lnTo>
                <a:lnTo>
                  <a:pt x="313" y="351"/>
                </a:lnTo>
                <a:lnTo>
                  <a:pt x="332" y="332"/>
                </a:lnTo>
                <a:lnTo>
                  <a:pt x="352" y="313"/>
                </a:lnTo>
                <a:lnTo>
                  <a:pt x="372" y="294"/>
                </a:lnTo>
                <a:lnTo>
                  <a:pt x="392" y="276"/>
                </a:lnTo>
                <a:lnTo>
                  <a:pt x="413" y="259"/>
                </a:lnTo>
                <a:lnTo>
                  <a:pt x="434" y="242"/>
                </a:lnTo>
                <a:lnTo>
                  <a:pt x="456" y="225"/>
                </a:lnTo>
                <a:lnTo>
                  <a:pt x="478" y="209"/>
                </a:lnTo>
                <a:lnTo>
                  <a:pt x="500" y="194"/>
                </a:lnTo>
                <a:lnTo>
                  <a:pt x="523" y="178"/>
                </a:lnTo>
                <a:lnTo>
                  <a:pt x="546" y="164"/>
                </a:lnTo>
                <a:lnTo>
                  <a:pt x="571" y="150"/>
                </a:lnTo>
                <a:lnTo>
                  <a:pt x="595" y="137"/>
                </a:lnTo>
                <a:lnTo>
                  <a:pt x="619" y="124"/>
                </a:lnTo>
                <a:lnTo>
                  <a:pt x="643" y="112"/>
                </a:lnTo>
                <a:lnTo>
                  <a:pt x="668" y="100"/>
                </a:lnTo>
                <a:lnTo>
                  <a:pt x="694" y="89"/>
                </a:lnTo>
                <a:lnTo>
                  <a:pt x="719" y="79"/>
                </a:lnTo>
                <a:lnTo>
                  <a:pt x="745" y="69"/>
                </a:lnTo>
                <a:lnTo>
                  <a:pt x="771" y="59"/>
                </a:lnTo>
                <a:lnTo>
                  <a:pt x="798" y="51"/>
                </a:lnTo>
                <a:lnTo>
                  <a:pt x="825" y="43"/>
                </a:lnTo>
                <a:lnTo>
                  <a:pt x="852" y="36"/>
                </a:lnTo>
                <a:lnTo>
                  <a:pt x="879" y="29"/>
                </a:lnTo>
                <a:lnTo>
                  <a:pt x="906" y="23"/>
                </a:lnTo>
                <a:lnTo>
                  <a:pt x="934" y="18"/>
                </a:lnTo>
                <a:lnTo>
                  <a:pt x="962" y="13"/>
                </a:lnTo>
                <a:lnTo>
                  <a:pt x="991" y="9"/>
                </a:lnTo>
                <a:lnTo>
                  <a:pt x="1019" y="6"/>
                </a:lnTo>
                <a:lnTo>
                  <a:pt x="1048" y="3"/>
                </a:lnTo>
                <a:lnTo>
                  <a:pt x="1077" y="1"/>
                </a:lnTo>
                <a:lnTo>
                  <a:pt x="1106" y="0"/>
                </a:lnTo>
                <a:lnTo>
                  <a:pt x="1135" y="0"/>
                </a:lnTo>
                <a:lnTo>
                  <a:pt x="1164" y="0"/>
                </a:lnTo>
                <a:lnTo>
                  <a:pt x="1193" y="1"/>
                </a:lnTo>
                <a:lnTo>
                  <a:pt x="1222" y="3"/>
                </a:lnTo>
                <a:lnTo>
                  <a:pt x="1251" y="6"/>
                </a:lnTo>
                <a:lnTo>
                  <a:pt x="1279" y="9"/>
                </a:lnTo>
                <a:lnTo>
                  <a:pt x="1308" y="13"/>
                </a:lnTo>
                <a:lnTo>
                  <a:pt x="1336" y="18"/>
                </a:lnTo>
                <a:lnTo>
                  <a:pt x="1363" y="23"/>
                </a:lnTo>
                <a:lnTo>
                  <a:pt x="1391" y="29"/>
                </a:lnTo>
                <a:lnTo>
                  <a:pt x="1418" y="36"/>
                </a:lnTo>
                <a:lnTo>
                  <a:pt x="1445" y="43"/>
                </a:lnTo>
                <a:lnTo>
                  <a:pt x="1472" y="51"/>
                </a:lnTo>
                <a:lnTo>
                  <a:pt x="1499" y="59"/>
                </a:lnTo>
                <a:lnTo>
                  <a:pt x="1525" y="69"/>
                </a:lnTo>
                <a:lnTo>
                  <a:pt x="1551" y="79"/>
                </a:lnTo>
                <a:lnTo>
                  <a:pt x="1576" y="89"/>
                </a:lnTo>
                <a:lnTo>
                  <a:pt x="1602" y="100"/>
                </a:lnTo>
                <a:lnTo>
                  <a:pt x="1627" y="112"/>
                </a:lnTo>
                <a:lnTo>
                  <a:pt x="1651" y="124"/>
                </a:lnTo>
                <a:lnTo>
                  <a:pt x="1675" y="137"/>
                </a:lnTo>
                <a:lnTo>
                  <a:pt x="1699" y="150"/>
                </a:lnTo>
                <a:lnTo>
                  <a:pt x="1724" y="164"/>
                </a:lnTo>
                <a:lnTo>
                  <a:pt x="1747" y="178"/>
                </a:lnTo>
                <a:lnTo>
                  <a:pt x="1770" y="194"/>
                </a:lnTo>
                <a:lnTo>
                  <a:pt x="1792" y="209"/>
                </a:lnTo>
                <a:lnTo>
                  <a:pt x="1814" y="225"/>
                </a:lnTo>
                <a:lnTo>
                  <a:pt x="1836" y="242"/>
                </a:lnTo>
                <a:lnTo>
                  <a:pt x="1857" y="259"/>
                </a:lnTo>
                <a:lnTo>
                  <a:pt x="1878" y="276"/>
                </a:lnTo>
                <a:lnTo>
                  <a:pt x="1898" y="294"/>
                </a:lnTo>
                <a:lnTo>
                  <a:pt x="1918" y="313"/>
                </a:lnTo>
                <a:lnTo>
                  <a:pt x="1938" y="332"/>
                </a:lnTo>
                <a:lnTo>
                  <a:pt x="1957" y="351"/>
                </a:lnTo>
                <a:lnTo>
                  <a:pt x="1975" y="371"/>
                </a:lnTo>
                <a:lnTo>
                  <a:pt x="1993" y="392"/>
                </a:lnTo>
                <a:lnTo>
                  <a:pt x="2011" y="412"/>
                </a:lnTo>
                <a:lnTo>
                  <a:pt x="2028" y="434"/>
                </a:lnTo>
                <a:lnTo>
                  <a:pt x="2045" y="455"/>
                </a:lnTo>
                <a:lnTo>
                  <a:pt x="2061" y="477"/>
                </a:lnTo>
                <a:lnTo>
                  <a:pt x="2076" y="500"/>
                </a:lnTo>
                <a:lnTo>
                  <a:pt x="2091" y="523"/>
                </a:lnTo>
                <a:lnTo>
                  <a:pt x="2106" y="546"/>
                </a:lnTo>
                <a:lnTo>
                  <a:pt x="2120" y="570"/>
                </a:lnTo>
                <a:lnTo>
                  <a:pt x="2133" y="594"/>
                </a:lnTo>
                <a:lnTo>
                  <a:pt x="2146" y="619"/>
                </a:lnTo>
                <a:lnTo>
                  <a:pt x="2158" y="643"/>
                </a:lnTo>
                <a:lnTo>
                  <a:pt x="2170" y="668"/>
                </a:lnTo>
                <a:lnTo>
                  <a:pt x="2181" y="693"/>
                </a:lnTo>
                <a:lnTo>
                  <a:pt x="2191" y="719"/>
                </a:lnTo>
                <a:lnTo>
                  <a:pt x="2201" y="745"/>
                </a:lnTo>
                <a:lnTo>
                  <a:pt x="2210" y="771"/>
                </a:lnTo>
                <a:lnTo>
                  <a:pt x="2219" y="798"/>
                </a:lnTo>
                <a:lnTo>
                  <a:pt x="2227" y="824"/>
                </a:lnTo>
                <a:lnTo>
                  <a:pt x="2234" y="851"/>
                </a:lnTo>
                <a:lnTo>
                  <a:pt x="2241" y="879"/>
                </a:lnTo>
                <a:lnTo>
                  <a:pt x="2247" y="906"/>
                </a:lnTo>
                <a:lnTo>
                  <a:pt x="2252" y="934"/>
                </a:lnTo>
                <a:lnTo>
                  <a:pt x="2257" y="962"/>
                </a:lnTo>
                <a:lnTo>
                  <a:pt x="2261" y="990"/>
                </a:lnTo>
                <a:lnTo>
                  <a:pt x="2264" y="1019"/>
                </a:lnTo>
                <a:lnTo>
                  <a:pt x="2267" y="1047"/>
                </a:lnTo>
                <a:lnTo>
                  <a:pt x="2268" y="1076"/>
                </a:lnTo>
                <a:lnTo>
                  <a:pt x="2269" y="1105"/>
                </a:lnTo>
                <a:lnTo>
                  <a:pt x="2270" y="1135"/>
                </a:lnTo>
                <a:lnTo>
                  <a:pt x="2270" y="1162"/>
                </a:lnTo>
                <a:lnTo>
                  <a:pt x="2269" y="1189"/>
                </a:lnTo>
                <a:lnTo>
                  <a:pt x="2267" y="1216"/>
                </a:lnTo>
                <a:lnTo>
                  <a:pt x="2265" y="1243"/>
                </a:lnTo>
                <a:lnTo>
                  <a:pt x="2262" y="1269"/>
                </a:lnTo>
                <a:lnTo>
                  <a:pt x="2259" y="1295"/>
                </a:lnTo>
                <a:lnTo>
                  <a:pt x="2255" y="1322"/>
                </a:lnTo>
                <a:lnTo>
                  <a:pt x="2250" y="1348"/>
                </a:lnTo>
                <a:lnTo>
                  <a:pt x="2245" y="1373"/>
                </a:lnTo>
                <a:lnTo>
                  <a:pt x="2239" y="1399"/>
                </a:lnTo>
                <a:lnTo>
                  <a:pt x="2233" y="1424"/>
                </a:lnTo>
                <a:lnTo>
                  <a:pt x="2226" y="1449"/>
                </a:lnTo>
                <a:lnTo>
                  <a:pt x="2218" y="1474"/>
                </a:lnTo>
                <a:lnTo>
                  <a:pt x="2210" y="1499"/>
                </a:lnTo>
                <a:lnTo>
                  <a:pt x="2202" y="1523"/>
                </a:lnTo>
                <a:lnTo>
                  <a:pt x="2193" y="1547"/>
                </a:lnTo>
                <a:lnTo>
                  <a:pt x="2183" y="1571"/>
                </a:lnTo>
                <a:lnTo>
                  <a:pt x="2173" y="1595"/>
                </a:lnTo>
                <a:lnTo>
                  <a:pt x="2162" y="1618"/>
                </a:lnTo>
                <a:lnTo>
                  <a:pt x="2151" y="1641"/>
                </a:lnTo>
                <a:lnTo>
                  <a:pt x="2139" y="1664"/>
                </a:lnTo>
                <a:lnTo>
                  <a:pt x="2127" y="1686"/>
                </a:lnTo>
                <a:lnTo>
                  <a:pt x="2114" y="1709"/>
                </a:lnTo>
                <a:lnTo>
                  <a:pt x="2101" y="1731"/>
                </a:lnTo>
                <a:lnTo>
                  <a:pt x="2088" y="1752"/>
                </a:lnTo>
                <a:lnTo>
                  <a:pt x="2074" y="1773"/>
                </a:lnTo>
                <a:lnTo>
                  <a:pt x="2059" y="1794"/>
                </a:lnTo>
                <a:lnTo>
                  <a:pt x="2044" y="1815"/>
                </a:lnTo>
                <a:lnTo>
                  <a:pt x="2029" y="1835"/>
                </a:lnTo>
                <a:lnTo>
                  <a:pt x="2013" y="1854"/>
                </a:lnTo>
                <a:lnTo>
                  <a:pt x="1997" y="1874"/>
                </a:lnTo>
                <a:lnTo>
                  <a:pt x="1980" y="1893"/>
                </a:lnTo>
                <a:lnTo>
                  <a:pt x="1963" y="1912"/>
                </a:lnTo>
                <a:lnTo>
                  <a:pt x="1945" y="1930"/>
                </a:lnTo>
                <a:lnTo>
                  <a:pt x="1928" y="1948"/>
                </a:lnTo>
                <a:lnTo>
                  <a:pt x="1909" y="1965"/>
                </a:lnTo>
                <a:lnTo>
                  <a:pt x="1891" y="1982"/>
                </a:lnTo>
                <a:lnTo>
                  <a:pt x="1871" y="1999"/>
                </a:lnTo>
                <a:lnTo>
                  <a:pt x="1852" y="2015"/>
                </a:lnTo>
                <a:lnTo>
                  <a:pt x="1832" y="2031"/>
                </a:lnTo>
                <a:lnTo>
                  <a:pt x="1812" y="2046"/>
                </a:lnTo>
                <a:lnTo>
                  <a:pt x="1792" y="2061"/>
                </a:lnTo>
                <a:lnTo>
                  <a:pt x="1771" y="2075"/>
                </a:lnTo>
                <a:lnTo>
                  <a:pt x="1750" y="2089"/>
                </a:lnTo>
                <a:lnTo>
                  <a:pt x="1728" y="2103"/>
                </a:lnTo>
                <a:lnTo>
                  <a:pt x="1706" y="2116"/>
                </a:lnTo>
                <a:lnTo>
                  <a:pt x="1683" y="2129"/>
                </a:lnTo>
                <a:lnTo>
                  <a:pt x="1661" y="2141"/>
                </a:lnTo>
                <a:lnTo>
                  <a:pt x="1638" y="2152"/>
                </a:lnTo>
                <a:lnTo>
                  <a:pt x="1615" y="2163"/>
                </a:lnTo>
                <a:lnTo>
                  <a:pt x="1592" y="2174"/>
                </a:lnTo>
                <a:lnTo>
                  <a:pt x="1568" y="2184"/>
                </a:lnTo>
                <a:lnTo>
                  <a:pt x="1544" y="2194"/>
                </a:lnTo>
                <a:lnTo>
                  <a:pt x="1520" y="2203"/>
                </a:lnTo>
                <a:lnTo>
                  <a:pt x="1496" y="2211"/>
                </a:lnTo>
                <a:lnTo>
                  <a:pt x="1471" y="2219"/>
                </a:lnTo>
                <a:lnTo>
                  <a:pt x="1446" y="2226"/>
                </a:lnTo>
                <a:lnTo>
                  <a:pt x="1421" y="2233"/>
                </a:lnTo>
                <a:lnTo>
                  <a:pt x="1396" y="2239"/>
                </a:lnTo>
                <a:lnTo>
                  <a:pt x="1370" y="2245"/>
                </a:lnTo>
                <a:lnTo>
                  <a:pt x="1344" y="2250"/>
                </a:lnTo>
                <a:lnTo>
                  <a:pt x="1318" y="2255"/>
                </a:lnTo>
                <a:lnTo>
                  <a:pt x="1292" y="2259"/>
                </a:lnTo>
                <a:lnTo>
                  <a:pt x="1266" y="2262"/>
                </a:lnTo>
                <a:lnTo>
                  <a:pt x="1266" y="1476"/>
                </a:lnTo>
                <a:lnTo>
                  <a:pt x="1541" y="1476"/>
                </a:lnTo>
                <a:lnTo>
                  <a:pt x="1582" y="1156"/>
                </a:lnTo>
                <a:lnTo>
                  <a:pt x="1266" y="1156"/>
                </a:lnTo>
                <a:lnTo>
                  <a:pt x="1266" y="952"/>
                </a:lnTo>
                <a:lnTo>
                  <a:pt x="1266" y="935"/>
                </a:lnTo>
                <a:lnTo>
                  <a:pt x="1267" y="919"/>
                </a:lnTo>
                <a:lnTo>
                  <a:pt x="1268" y="911"/>
                </a:lnTo>
                <a:lnTo>
                  <a:pt x="1269" y="903"/>
                </a:lnTo>
                <a:lnTo>
                  <a:pt x="1272" y="889"/>
                </a:lnTo>
                <a:lnTo>
                  <a:pt x="1274" y="882"/>
                </a:lnTo>
                <a:lnTo>
                  <a:pt x="1276" y="875"/>
                </a:lnTo>
                <a:lnTo>
                  <a:pt x="1281" y="862"/>
                </a:lnTo>
                <a:lnTo>
                  <a:pt x="1284" y="856"/>
                </a:lnTo>
                <a:lnTo>
                  <a:pt x="1287" y="850"/>
                </a:lnTo>
                <a:lnTo>
                  <a:pt x="1295" y="840"/>
                </a:lnTo>
                <a:lnTo>
                  <a:pt x="1300" y="835"/>
                </a:lnTo>
                <a:lnTo>
                  <a:pt x="1305" y="830"/>
                </a:lnTo>
                <a:lnTo>
                  <a:pt x="1310" y="825"/>
                </a:lnTo>
                <a:lnTo>
                  <a:pt x="1316" y="821"/>
                </a:lnTo>
                <a:lnTo>
                  <a:pt x="1322" y="817"/>
                </a:lnTo>
                <a:lnTo>
                  <a:pt x="1329" y="814"/>
                </a:lnTo>
                <a:lnTo>
                  <a:pt x="1336" y="811"/>
                </a:lnTo>
                <a:lnTo>
                  <a:pt x="1343" y="808"/>
                </a:lnTo>
                <a:lnTo>
                  <a:pt x="1352" y="805"/>
                </a:lnTo>
                <a:lnTo>
                  <a:pt x="1360" y="803"/>
                </a:lnTo>
                <a:lnTo>
                  <a:pt x="1369" y="801"/>
                </a:lnTo>
                <a:lnTo>
                  <a:pt x="1379" y="799"/>
                </a:lnTo>
                <a:lnTo>
                  <a:pt x="1390" y="798"/>
                </a:lnTo>
                <a:lnTo>
                  <a:pt x="1400" y="797"/>
                </a:lnTo>
                <a:lnTo>
                  <a:pt x="1412" y="797"/>
                </a:lnTo>
                <a:lnTo>
                  <a:pt x="1424" y="796"/>
                </a:lnTo>
                <a:lnTo>
                  <a:pt x="1593" y="796"/>
                </a:lnTo>
                <a:lnTo>
                  <a:pt x="1593" y="510"/>
                </a:lnTo>
                <a:lnTo>
                  <a:pt x="1579" y="508"/>
                </a:lnTo>
                <a:lnTo>
                  <a:pt x="1559" y="506"/>
                </a:lnTo>
                <a:lnTo>
                  <a:pt x="1503" y="502"/>
                </a:lnTo>
                <a:lnTo>
                  <a:pt x="1468" y="500"/>
                </a:lnTo>
                <a:lnTo>
                  <a:pt x="1430" y="498"/>
                </a:lnTo>
                <a:lnTo>
                  <a:pt x="1390" y="497"/>
                </a:lnTo>
                <a:lnTo>
                  <a:pt x="1347" y="497"/>
                </a:lnTo>
                <a:lnTo>
                  <a:pt x="1324" y="497"/>
                </a:lnTo>
                <a:lnTo>
                  <a:pt x="1302" y="499"/>
                </a:lnTo>
                <a:lnTo>
                  <a:pt x="1280" y="501"/>
                </a:lnTo>
                <a:lnTo>
                  <a:pt x="1270" y="502"/>
                </a:lnTo>
                <a:lnTo>
                  <a:pt x="1259" y="504"/>
                </a:lnTo>
                <a:lnTo>
                  <a:pt x="1238" y="508"/>
                </a:lnTo>
                <a:lnTo>
                  <a:pt x="1218" y="513"/>
                </a:lnTo>
                <a:lnTo>
                  <a:pt x="1199" y="518"/>
                </a:lnTo>
                <a:lnTo>
                  <a:pt x="1180" y="525"/>
                </a:lnTo>
                <a:lnTo>
                  <a:pt x="1161" y="532"/>
                </a:lnTo>
                <a:lnTo>
                  <a:pt x="1143" y="540"/>
                </a:lnTo>
                <a:lnTo>
                  <a:pt x="1126" y="549"/>
                </a:lnTo>
                <a:lnTo>
                  <a:pt x="1118" y="554"/>
                </a:lnTo>
                <a:lnTo>
                  <a:pt x="1109" y="559"/>
                </a:lnTo>
                <a:lnTo>
                  <a:pt x="1094" y="570"/>
                </a:lnTo>
                <a:lnTo>
                  <a:pt x="1078" y="581"/>
                </a:lnTo>
                <a:lnTo>
                  <a:pt x="1064" y="594"/>
                </a:lnTo>
                <a:lnTo>
                  <a:pt x="1050" y="607"/>
                </a:lnTo>
                <a:lnTo>
                  <a:pt x="1037" y="620"/>
                </a:lnTo>
                <a:lnTo>
                  <a:pt x="1024" y="635"/>
                </a:lnTo>
                <a:lnTo>
                  <a:pt x="1018" y="643"/>
                </a:lnTo>
                <a:lnTo>
                  <a:pt x="1012" y="650"/>
                </a:lnTo>
                <a:lnTo>
                  <a:pt x="1001" y="667"/>
                </a:lnTo>
                <a:lnTo>
                  <a:pt x="991" y="684"/>
                </a:lnTo>
                <a:lnTo>
                  <a:pt x="986" y="692"/>
                </a:lnTo>
                <a:lnTo>
                  <a:pt x="982" y="701"/>
                </a:lnTo>
                <a:lnTo>
                  <a:pt x="973" y="720"/>
                </a:lnTo>
                <a:lnTo>
                  <a:pt x="966" y="739"/>
                </a:lnTo>
                <a:lnTo>
                  <a:pt x="959" y="759"/>
                </a:lnTo>
                <a:lnTo>
                  <a:pt x="956" y="769"/>
                </a:lnTo>
                <a:lnTo>
                  <a:pt x="953" y="780"/>
                </a:lnTo>
                <a:lnTo>
                  <a:pt x="948" y="801"/>
                </a:lnTo>
                <a:lnTo>
                  <a:pt x="943" y="824"/>
                </a:lnTo>
                <a:lnTo>
                  <a:pt x="940" y="847"/>
                </a:lnTo>
                <a:lnTo>
                  <a:pt x="938" y="871"/>
                </a:lnTo>
                <a:lnTo>
                  <a:pt x="937" y="883"/>
                </a:lnTo>
                <a:lnTo>
                  <a:pt x="936" y="895"/>
                </a:lnTo>
                <a:lnTo>
                  <a:pt x="936" y="920"/>
                </a:lnTo>
                <a:lnTo>
                  <a:pt x="936" y="1156"/>
                </a:lnTo>
                <a:lnTo>
                  <a:pt x="660" y="1156"/>
                </a:lnTo>
                <a:lnTo>
                  <a:pt x="660" y="1476"/>
                </a:lnTo>
                <a:lnTo>
                  <a:pt x="936" y="1476"/>
                </a:lnTo>
                <a:lnTo>
                  <a:pt x="936" y="2252"/>
                </a:lnTo>
                <a:lnTo>
                  <a:pt x="911" y="2247"/>
                </a:lnTo>
                <a:lnTo>
                  <a:pt x="886" y="2242"/>
                </a:lnTo>
                <a:lnTo>
                  <a:pt x="862" y="2236"/>
                </a:lnTo>
                <a:lnTo>
                  <a:pt x="838" y="2230"/>
                </a:lnTo>
                <a:lnTo>
                  <a:pt x="814" y="2223"/>
                </a:lnTo>
                <a:lnTo>
                  <a:pt x="790" y="2216"/>
                </a:lnTo>
                <a:lnTo>
                  <a:pt x="766" y="2208"/>
                </a:lnTo>
                <a:lnTo>
                  <a:pt x="743" y="2200"/>
                </a:lnTo>
                <a:lnTo>
                  <a:pt x="720" y="2191"/>
                </a:lnTo>
                <a:lnTo>
                  <a:pt x="697" y="2182"/>
                </a:lnTo>
                <a:lnTo>
                  <a:pt x="675" y="2172"/>
                </a:lnTo>
                <a:lnTo>
                  <a:pt x="652" y="2162"/>
                </a:lnTo>
                <a:lnTo>
                  <a:pt x="630" y="2151"/>
                </a:lnTo>
                <a:lnTo>
                  <a:pt x="608" y="2140"/>
                </a:lnTo>
                <a:lnTo>
                  <a:pt x="587" y="2129"/>
                </a:lnTo>
                <a:lnTo>
                  <a:pt x="565" y="2116"/>
                </a:lnTo>
                <a:lnTo>
                  <a:pt x="544" y="2104"/>
                </a:lnTo>
                <a:lnTo>
                  <a:pt x="523" y="2091"/>
                </a:lnTo>
                <a:lnTo>
                  <a:pt x="503" y="2078"/>
                </a:lnTo>
                <a:lnTo>
                  <a:pt x="483" y="2064"/>
                </a:lnTo>
                <a:lnTo>
                  <a:pt x="463" y="2050"/>
                </a:lnTo>
                <a:lnTo>
                  <a:pt x="443" y="2035"/>
                </a:lnTo>
                <a:lnTo>
                  <a:pt x="424" y="2020"/>
                </a:lnTo>
                <a:lnTo>
                  <a:pt x="406" y="2005"/>
                </a:lnTo>
                <a:lnTo>
                  <a:pt x="387" y="1989"/>
                </a:lnTo>
                <a:lnTo>
                  <a:pt x="369" y="1973"/>
                </a:lnTo>
                <a:lnTo>
                  <a:pt x="351" y="1956"/>
                </a:lnTo>
                <a:lnTo>
                  <a:pt x="334" y="1939"/>
                </a:lnTo>
                <a:lnTo>
                  <a:pt x="317" y="1922"/>
                </a:lnTo>
                <a:lnTo>
                  <a:pt x="300" y="1904"/>
                </a:lnTo>
                <a:lnTo>
                  <a:pt x="284" y="1886"/>
                </a:lnTo>
                <a:lnTo>
                  <a:pt x="268" y="1868"/>
                </a:lnTo>
                <a:lnTo>
                  <a:pt x="253" y="1849"/>
                </a:lnTo>
                <a:lnTo>
                  <a:pt x="238" y="1830"/>
                </a:lnTo>
                <a:lnTo>
                  <a:pt x="223" y="1811"/>
                </a:lnTo>
                <a:lnTo>
                  <a:pt x="209" y="1791"/>
                </a:lnTo>
                <a:lnTo>
                  <a:pt x="195" y="1771"/>
                </a:lnTo>
                <a:lnTo>
                  <a:pt x="181" y="1751"/>
                </a:lnTo>
                <a:lnTo>
                  <a:pt x="168" y="1730"/>
                </a:lnTo>
                <a:lnTo>
                  <a:pt x="156" y="1709"/>
                </a:lnTo>
                <a:lnTo>
                  <a:pt x="144" y="1687"/>
                </a:lnTo>
                <a:lnTo>
                  <a:pt x="132" y="1666"/>
                </a:lnTo>
                <a:lnTo>
                  <a:pt x="121" y="1644"/>
                </a:lnTo>
                <a:lnTo>
                  <a:pt x="110" y="1622"/>
                </a:lnTo>
                <a:lnTo>
                  <a:pt x="100" y="1600"/>
                </a:lnTo>
                <a:lnTo>
                  <a:pt x="90" y="1577"/>
                </a:lnTo>
                <a:lnTo>
                  <a:pt x="80" y="1554"/>
                </a:lnTo>
                <a:lnTo>
                  <a:pt x="71" y="1531"/>
                </a:lnTo>
                <a:lnTo>
                  <a:pt x="63" y="1508"/>
                </a:lnTo>
                <a:lnTo>
                  <a:pt x="55" y="1485"/>
                </a:lnTo>
                <a:lnTo>
                  <a:pt x="48" y="1461"/>
                </a:lnTo>
                <a:lnTo>
                  <a:pt x="41" y="1437"/>
                </a:lnTo>
                <a:lnTo>
                  <a:pt x="34" y="1413"/>
                </a:lnTo>
                <a:lnTo>
                  <a:pt x="29" y="1388"/>
                </a:lnTo>
                <a:lnTo>
                  <a:pt x="23" y="1364"/>
                </a:lnTo>
                <a:lnTo>
                  <a:pt x="18" y="1339"/>
                </a:lnTo>
                <a:lnTo>
                  <a:pt x="14" y="1314"/>
                </a:lnTo>
                <a:lnTo>
                  <a:pt x="11" y="1289"/>
                </a:lnTo>
                <a:lnTo>
                  <a:pt x="7" y="1264"/>
                </a:lnTo>
                <a:lnTo>
                  <a:pt x="5" y="1238"/>
                </a:lnTo>
                <a:lnTo>
                  <a:pt x="3" y="1213"/>
                </a:lnTo>
                <a:lnTo>
                  <a:pt x="1" y="1187"/>
                </a:lnTo>
                <a:lnTo>
                  <a:pt x="0" y="1161"/>
                </a:lnTo>
                <a:lnTo>
                  <a:pt x="0" y="1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dirty="0"/>
          </a:p>
        </p:txBody>
      </p:sp>
      <p:sp>
        <p:nvSpPr>
          <p:cNvPr id="13" name="TextBox 12">
            <a:hlinkClick r:id="rId9"/>
            <a:extLst>
              <a:ext uri="{FF2B5EF4-FFF2-40B4-BE49-F238E27FC236}">
                <a16:creationId xmlns:a16="http://schemas.microsoft.com/office/drawing/2014/main" id="{297D3374-4351-4D7E-9482-41ECE464A711}"/>
              </a:ext>
            </a:extLst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</p:spTree>
    <p:extLst>
      <p:ext uri="{BB962C8B-B14F-4D97-AF65-F5344CB8AC3E}">
        <p14:creationId xmlns:p14="http://schemas.microsoft.com/office/powerpoint/2010/main" val="18356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3.2.2022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3.2.2022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3B369565-26DD-4407-B43B-8514F803BA6F}" type="datetime1">
              <a:rPr lang="fi-FI" noProof="0" smtClean="0"/>
              <a:t>3.2.2022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8BB19D9D-FC4B-48A0-AC79-4FAAAD94A8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62" r:id="rId3"/>
    <p:sldLayoutId id="2147483663" r:id="rId4"/>
    <p:sldLayoutId id="2147483705" r:id="rId5"/>
    <p:sldLayoutId id="2147483661" r:id="rId6"/>
    <p:sldLayoutId id="2147483707" r:id="rId7"/>
    <p:sldLayoutId id="2147483668" r:id="rId8"/>
    <p:sldLayoutId id="2147483650" r:id="rId9"/>
    <p:sldLayoutId id="2147483653" r:id="rId10"/>
    <p:sldLayoutId id="2147483652" r:id="rId11"/>
    <p:sldLayoutId id="2147483667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701" r:id="rId26"/>
    <p:sldLayoutId id="2147483721" r:id="rId27"/>
    <p:sldLayoutId id="2147483722" r:id="rId28"/>
    <p:sldLayoutId id="2147483732" r:id="rId29"/>
    <p:sldLayoutId id="2147483733" r:id="rId30"/>
    <p:sldLayoutId id="2147483734" r:id="rId31"/>
    <p:sldLayoutId id="2147483651" r:id="rId32"/>
    <p:sldLayoutId id="2147483664" r:id="rId33"/>
    <p:sldLayoutId id="2147483666" r:id="rId34"/>
    <p:sldLayoutId id="2147483708" r:id="rId35"/>
    <p:sldLayoutId id="2147483665" r:id="rId36"/>
    <p:sldLayoutId id="2147483711" r:id="rId37"/>
    <p:sldLayoutId id="2147483654" r:id="rId38"/>
    <p:sldLayoutId id="2147483684" r:id="rId39"/>
    <p:sldLayoutId id="2147483685" r:id="rId40"/>
    <p:sldLayoutId id="2147483686" r:id="rId41"/>
    <p:sldLayoutId id="2147483683" r:id="rId42"/>
    <p:sldLayoutId id="2147483717" r:id="rId43"/>
    <p:sldLayoutId id="2147483687" r:id="rId44"/>
    <p:sldLayoutId id="2147483718" r:id="rId45"/>
    <p:sldLayoutId id="2147483720" r:id="rId46"/>
    <p:sldLayoutId id="2147483655" r:id="rId47"/>
    <p:sldLayoutId id="2147483692" r:id="rId48"/>
    <p:sldLayoutId id="2147483693" r:id="rId49"/>
    <p:sldLayoutId id="2147483694" r:id="rId50"/>
    <p:sldLayoutId id="2147483695" r:id="rId51"/>
    <p:sldLayoutId id="2147483735" r:id="rId52"/>
    <p:sldLayoutId id="2147483736" r:id="rId53"/>
    <p:sldLayoutId id="2147483700" r:id="rId54"/>
    <p:sldLayoutId id="2147483660" r:id="rId55"/>
    <p:sldLayoutId id="2147483699" r:id="rId56"/>
    <p:sldLayoutId id="2147483682" r:id="rId57"/>
    <p:sldLayoutId id="2147483713" r:id="rId58"/>
    <p:sldLayoutId id="2147483728" r:id="rId59"/>
    <p:sldLayoutId id="2147483729" r:id="rId60"/>
    <p:sldLayoutId id="2147483730" r:id="rId61"/>
    <p:sldLayoutId id="2147483731" r:id="rId62"/>
    <p:sldLayoutId id="2147483737" r:id="rId63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2801" y="312000"/>
            <a:ext cx="107695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801" y="1796819"/>
            <a:ext cx="10769599" cy="441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04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i="0" kern="1200">
          <a:solidFill>
            <a:srgbClr val="595965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39994" indent="-239994" algn="l" defTabSz="1219170" rtl="0" eaLnBrk="1" latinLnBrk="0" hangingPunct="1">
        <a:spcBef>
          <a:spcPts val="533"/>
        </a:spcBef>
        <a:buClr>
          <a:schemeClr val="accent4"/>
        </a:buClr>
        <a:buFont typeface="Arial" panose="020B0604020202020204" pitchFamily="34" charset="0"/>
        <a:buChar char="•"/>
        <a:defRPr sz="2667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984" indent="-239994" algn="l" defTabSz="1219170" rtl="0" eaLnBrk="1" latinLnBrk="0" hangingPunct="1">
        <a:spcBef>
          <a:spcPts val="533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9976" indent="-191995" algn="l" defTabSz="1219170" rtl="0" eaLnBrk="1" latinLnBrk="0" hangingPunct="1">
        <a:spcBef>
          <a:spcPts val="533"/>
        </a:spcBef>
        <a:buClr>
          <a:schemeClr val="accent4"/>
        </a:buClr>
        <a:buFont typeface="Arial" panose="020B0604020202020204" pitchFamily="34" charset="0"/>
        <a:buChar char="•"/>
        <a:defRPr sz="1867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95968" indent="-191995" algn="l" defTabSz="1219170" rtl="0" eaLnBrk="1" latinLnBrk="0" hangingPunct="1">
        <a:spcBef>
          <a:spcPts val="533"/>
        </a:spcBef>
        <a:buClr>
          <a:schemeClr val="accent4"/>
        </a:buClr>
        <a:buFont typeface="Arial" panose="020B0604020202020204" pitchFamily="34" charset="0"/>
        <a:buChar char="•"/>
        <a:defRPr sz="1733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9958" indent="-191995" algn="l" defTabSz="1219170" rtl="0" eaLnBrk="1" latinLnBrk="0" hangingPunct="1">
        <a:spcBef>
          <a:spcPts val="533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rgbClr val="59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6981-DB7D-408B-A77B-DEE3C0226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Kohti uusia </a:t>
            </a:r>
            <a:r>
              <a:rPr lang="fi-FI" dirty="0" err="1"/>
              <a:t>hyte</a:t>
            </a:r>
            <a:r>
              <a:rPr lang="fi-FI" dirty="0"/>
              <a:t>-rakenteita – kuntien ja hyvinvointialueiden vastuunjako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0CD22-8F0A-4579-93DD-CE8E6692D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339" y="4351388"/>
            <a:ext cx="10658475" cy="936130"/>
          </a:xfrm>
        </p:spPr>
        <p:txBody>
          <a:bodyPr/>
          <a:lstStyle/>
          <a:p>
            <a:r>
              <a:rPr lang="fi-FI" dirty="0"/>
              <a:t>Pohdintaa – ei valmiita vastauksia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AB391-46A4-4F8E-BDA1-A381F1B8C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Sami Niemi, </a:t>
            </a:r>
            <a:r>
              <a:rPr lang="fi-FI" dirty="0" err="1"/>
              <a:t>twitter</a:t>
            </a:r>
            <a:r>
              <a:rPr lang="fi-FI" dirty="0"/>
              <a:t> @namisiemi</a:t>
            </a:r>
          </a:p>
        </p:txBody>
      </p:sp>
    </p:spTree>
    <p:extLst>
      <p:ext uri="{BB962C8B-B14F-4D97-AF65-F5344CB8AC3E}">
        <p14:creationId xmlns:p14="http://schemas.microsoft.com/office/powerpoint/2010/main" val="14703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95770E0-411F-4327-8295-D7E75B27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720081"/>
          </a:xfrm>
        </p:spPr>
        <p:txBody>
          <a:bodyPr/>
          <a:lstStyle/>
          <a:p>
            <a:r>
              <a:rPr lang="fi-FI" dirty="0"/>
              <a:t>Hyvinvointialue yhteistyön näkökulmasta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743A487-990B-4C55-B699-41748377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573957"/>
            <a:ext cx="10658475" cy="3816648"/>
          </a:xfrm>
        </p:spPr>
        <p:txBody>
          <a:bodyPr/>
          <a:lstStyle/>
          <a:p>
            <a:r>
              <a:rPr lang="fi-FI" dirty="0"/>
              <a:t>Uusia hallinnon taso ja itsehallinnollinen toimija yhteistyön kenttään</a:t>
            </a:r>
          </a:p>
          <a:p>
            <a:r>
              <a:rPr lang="fi-FI" dirty="0"/>
              <a:t>Hyvinvointialueille siirtyvät terveydenhuollon, sosiaalitoimen ja pelastustoimen tehtävät – jatkossa ehkä muutakin</a:t>
            </a:r>
          </a:p>
          <a:p>
            <a:r>
              <a:rPr lang="fi-FI" dirty="0"/>
              <a:t>Samaan aikaan kuntien tehtävät muuttuvat, esim. työllisyyden hoidon tehtävät tulossa kunnille</a:t>
            </a:r>
          </a:p>
          <a:p>
            <a:r>
              <a:rPr lang="fi-FI" dirty="0"/>
              <a:t>Hyvinvointialueiden väliset erot hallintomalleissa ja toimintakulttuureissa tulevat olemaan huomattavia </a:t>
            </a:r>
          </a:p>
          <a:p>
            <a:r>
              <a:rPr lang="fi-FI" dirty="0"/>
              <a:t>Yhdyspinnat ja niiden hoitaminen eri toimijoiden välillä kuntalaisen ja kokonaisuuden onnistumisen kannalta keskeisiä</a:t>
            </a:r>
          </a:p>
          <a:p>
            <a:r>
              <a:rPr lang="fi-FI" dirty="0"/>
              <a:t>Valmistelutoimielimet muuttuvat hyvinvointialueen omaksi valmisteluksi</a:t>
            </a:r>
          </a:p>
          <a:p>
            <a:r>
              <a:rPr lang="fi-FI" dirty="0"/>
              <a:t>Paikallisesti tutut toimijat hyvä linkki tulevan yhteistyön tekemiselle – aluetaso kuitenkin huomioitava toimintaa koordinoivana tahona</a:t>
            </a:r>
          </a:p>
          <a:p>
            <a:r>
              <a:rPr lang="fi-FI" b="1" dirty="0"/>
              <a:t>Muutos on mahdollisuus!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A7504AF-1533-4136-B220-C785DB03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936105"/>
          </a:xfrm>
        </p:spPr>
        <p:txBody>
          <a:bodyPr/>
          <a:lstStyle/>
          <a:p>
            <a:r>
              <a:rPr lang="fi-FI" dirty="0"/>
              <a:t>Kuntien ja seurakuntien yhteistyö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77855A8-2C26-43B7-9C96-5F25EE15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6" y="2348880"/>
            <a:ext cx="10658475" cy="381664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Kuntien ja seurakuntien yhteistyöllä pitkät ja vaihtelevat perinteet</a:t>
            </a:r>
          </a:p>
          <a:p>
            <a:r>
              <a:rPr lang="fi-FI" dirty="0"/>
              <a:t>Monessa palvelussa yhteiset asiakkaat – käyttävät molempien tarjoamia palveluita elämän eri vaiheissa</a:t>
            </a:r>
          </a:p>
          <a:p>
            <a:r>
              <a:rPr lang="fi-FI" dirty="0"/>
              <a:t>Kunnissa myös tarve seurakuntien palveluille</a:t>
            </a:r>
          </a:p>
          <a:p>
            <a:r>
              <a:rPr lang="fi-FI" dirty="0"/>
              <a:t>Yhteiset toiminnat, mm. perhekeskukset (miten jatkossa ?)</a:t>
            </a:r>
          </a:p>
          <a:p>
            <a:r>
              <a:rPr lang="fi-FI" dirty="0"/>
              <a:t>Monesti myös samoja päättäjiä –esteellisyysasiat ajoittain esillä, </a:t>
            </a:r>
            <a:r>
              <a:rPr lang="fi-FI" b="1" dirty="0"/>
              <a:t>uutena tasona päätöksenteossa myös hyvinvointialueet</a:t>
            </a:r>
          </a:p>
          <a:p>
            <a:r>
              <a:rPr lang="fi-FI" dirty="0"/>
              <a:t>Seurakuntien ja kunnan yhteistyö monella tapaa käännepisteessä</a:t>
            </a:r>
          </a:p>
          <a:p>
            <a:r>
              <a:rPr lang="fi-FI" dirty="0"/>
              <a:t>Muut uskonnot, uskonnottomat, maallistuminen</a:t>
            </a:r>
          </a:p>
          <a:p>
            <a:r>
              <a:rPr lang="fi-FI" dirty="0"/>
              <a:t>Vuoropuhelun ja yhteistyön merkitys</a:t>
            </a:r>
          </a:p>
          <a:p>
            <a:r>
              <a:rPr lang="fi-FI" dirty="0"/>
              <a:t>Rajoitteet?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942537C-949B-4DB9-9A47-CC37688C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4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360FD8-5D29-4656-80C4-7B64823B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2"/>
            <a:ext cx="10658475" cy="1008113"/>
          </a:xfrm>
        </p:spPr>
        <p:txBody>
          <a:bodyPr/>
          <a:lstStyle/>
          <a:p>
            <a:r>
              <a:rPr lang="fi-FI" dirty="0"/>
              <a:t>Kuntien ja seurakuntien yhteistyön mahdollisuudet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ADAD3C-453C-4878-A9B2-B145F3629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88840"/>
            <a:ext cx="10658475" cy="486916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Yhteistyömahdollisuuksia runsaasti</a:t>
            </a:r>
          </a:p>
          <a:p>
            <a:r>
              <a:rPr lang="fi-FI" dirty="0"/>
              <a:t>Kirkkolaki (1054/1993) 2 § -  Yhteistoiminta kunnan kanssa</a:t>
            </a:r>
          </a:p>
          <a:p>
            <a:pPr lvl="1"/>
            <a:r>
              <a:rPr lang="fi-FI" dirty="0"/>
              <a:t>Kirkkolain uudistus laajentaa yhteistyösuuntia julkisiin toimijoihin</a:t>
            </a:r>
          </a:p>
          <a:p>
            <a:r>
              <a:rPr lang="fi-FI" dirty="0"/>
              <a:t>Seurakunnat monissa paikoissa merkittäviä maanomistajia </a:t>
            </a:r>
          </a:p>
          <a:p>
            <a:pPr lvl="1"/>
            <a:r>
              <a:rPr lang="fi-FI" dirty="0"/>
              <a:t>Kaavoitus, virkistyskäyttö</a:t>
            </a:r>
          </a:p>
          <a:p>
            <a:r>
              <a:rPr lang="fi-FI" dirty="0"/>
              <a:t>Tilojen käyttöön liittyvä yhteistyö</a:t>
            </a:r>
          </a:p>
          <a:p>
            <a:pPr lvl="1"/>
            <a:r>
              <a:rPr lang="fi-FI" dirty="0"/>
              <a:t>Mahdollisuudet, rajoitteet</a:t>
            </a:r>
          </a:p>
          <a:p>
            <a:r>
              <a:rPr lang="fi-FI" dirty="0"/>
              <a:t>Tukipalveluiden tuottaminen yhteistyömahdollisuutena?</a:t>
            </a:r>
          </a:p>
          <a:p>
            <a:r>
              <a:rPr lang="fi-FI" dirty="0"/>
              <a:t>Kilpailutuskysymykset</a:t>
            </a:r>
          </a:p>
          <a:p>
            <a:r>
              <a:rPr lang="fi-FI" dirty="0"/>
              <a:t>Kuntien ja alueiden </a:t>
            </a:r>
            <a:r>
              <a:rPr lang="fi-FI" dirty="0" err="1"/>
              <a:t>hyte</a:t>
            </a:r>
            <a:r>
              <a:rPr lang="fi-FI" dirty="0"/>
              <a:t>-työryhmät yms.</a:t>
            </a:r>
          </a:p>
          <a:p>
            <a:r>
              <a:rPr lang="fi-FI" dirty="0"/>
              <a:t>Yhteistoiminta kolmikantaisesti hyvinvointialueiden kanssa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5F3BD5-FC32-42DC-942F-E2E0873D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7928A11-4184-4A7C-B1DA-08EA7E99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4904C0-FA66-412D-B573-B56811774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256708" cy="4464620"/>
          </a:xfrm>
        </p:spPr>
        <p:txBody>
          <a:bodyPr/>
          <a:lstStyle/>
          <a:p>
            <a:r>
              <a:rPr lang="fi-FI" dirty="0"/>
              <a:t>Toimintaympäristön muutos haastaa yhtä lailla kuntia kuin seurakuntia – halusimmepa tai emme</a:t>
            </a:r>
          </a:p>
        </p:txBody>
      </p:sp>
    </p:spTree>
    <p:extLst>
      <p:ext uri="{BB962C8B-B14F-4D97-AF65-F5344CB8AC3E}">
        <p14:creationId xmlns:p14="http://schemas.microsoft.com/office/powerpoint/2010/main" val="40931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98A892-19F8-476D-85C9-D2708685D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B44C74A-5C69-46E7-89FE-C42D37A36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Sami Niemi</a:t>
            </a:r>
          </a:p>
          <a:p>
            <a:r>
              <a:rPr lang="fi-FI" dirty="0"/>
              <a:t>Erityisasiantuntija</a:t>
            </a:r>
          </a:p>
          <a:p>
            <a:r>
              <a:rPr lang="fi-FI" dirty="0"/>
              <a:t>Hyvinvointi- ja sivistysyksikkö</a:t>
            </a:r>
          </a:p>
          <a:p>
            <a:r>
              <a:rPr lang="fi-FI" dirty="0"/>
              <a:t>Suomen Kuntaliitto</a:t>
            </a:r>
          </a:p>
          <a:p>
            <a:r>
              <a:rPr lang="fi-FI" dirty="0"/>
              <a:t>sami.niemi@kuntaliitto.fi</a:t>
            </a:r>
          </a:p>
          <a:p>
            <a:r>
              <a:rPr lang="fi-FI" dirty="0"/>
              <a:t>p. +358 50 589 9187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8162A90-C483-4C6E-88CD-ABA631C7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96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82706D-0D09-49C6-A153-4A5CD432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8" y="188640"/>
            <a:ext cx="10658475" cy="1008113"/>
          </a:xfrm>
        </p:spPr>
        <p:txBody>
          <a:bodyPr/>
          <a:lstStyle/>
          <a:p>
            <a:r>
              <a:rPr lang="fi-FI"/>
              <a:t>Kunnan ja hyvinvointialueen toimintaan vaikuttavat ilmiöt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CFFD34B-81A9-4468-B4EC-488AFA2C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6DAC8EC-4F76-4353-ADBB-8C9D9C7EA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412776"/>
            <a:ext cx="7848872" cy="53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CB8ABDB-3E73-4070-B1FD-CAE84BF5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Sote-uudistuksen valmistelutilanne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1ADFF46-5F30-4B6C-995E-D97DDB61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871699"/>
            <a:ext cx="10658475" cy="4149590"/>
          </a:xfrm>
        </p:spPr>
        <p:txBody>
          <a:bodyPr/>
          <a:lstStyle/>
          <a:p>
            <a:r>
              <a:rPr lang="fi-FI" dirty="0"/>
              <a:t>Sote uudistukseen liittyvät lait hyväksytty 6/2021</a:t>
            </a:r>
          </a:p>
          <a:p>
            <a:r>
              <a:rPr lang="fi-FI" dirty="0"/>
              <a:t>Voimaantulo vaiheittain 7/2021-1/2023</a:t>
            </a:r>
          </a:p>
          <a:p>
            <a:r>
              <a:rPr lang="fi-FI" dirty="0"/>
              <a:t>Väliaikaiset valmistelutoimielimet perustettu 9/2021</a:t>
            </a:r>
          </a:p>
          <a:p>
            <a:r>
              <a:rPr lang="fi-FI" dirty="0"/>
              <a:t>Aluevaalit pidetty 1/2022</a:t>
            </a:r>
          </a:p>
          <a:p>
            <a:r>
              <a:rPr lang="fi-FI" dirty="0"/>
              <a:t>Uudet aluevaltuustot aloittavat 3/2022-&gt; </a:t>
            </a:r>
            <a:r>
              <a:rPr lang="fi-FI" dirty="0" err="1"/>
              <a:t>hva</a:t>
            </a:r>
            <a:r>
              <a:rPr lang="fi-FI" dirty="0"/>
              <a:t>-organisaatiot</a:t>
            </a:r>
          </a:p>
          <a:p>
            <a:r>
              <a:rPr lang="fi-FI" dirty="0"/>
              <a:t>Hyvinvointialueet aloittavat 1.1.2023</a:t>
            </a:r>
          </a:p>
          <a:p>
            <a:r>
              <a:rPr lang="fi-FI" dirty="0"/>
              <a:t>Valmistelu ja käytäntöjen hiominen jatkuu 2023 -&gt;</a:t>
            </a:r>
          </a:p>
          <a:p>
            <a:r>
              <a:rPr lang="fi-FI" dirty="0"/>
              <a:t>Muuttaa samalla monin tavoin kuntien toimintaa</a:t>
            </a:r>
          </a:p>
          <a:p>
            <a:r>
              <a:rPr lang="fi-FI" b="1" dirty="0"/>
              <a:t>Valmisteluaikataulu tiukka</a:t>
            </a:r>
            <a:r>
              <a:rPr lang="fi-FI" dirty="0"/>
              <a:t>, alueelliset erot niin lähtö- kuin valmistelutilanteessa suuria, vaikka ovatkin </a:t>
            </a:r>
            <a:r>
              <a:rPr lang="fi-FI" dirty="0" err="1"/>
              <a:t>vate</a:t>
            </a:r>
            <a:r>
              <a:rPr lang="fi-FI" dirty="0"/>
              <a:t>-vaiheessa tasoittuneet</a:t>
            </a:r>
          </a:p>
          <a:p>
            <a:r>
              <a:rPr lang="fi-FI" dirty="0"/>
              <a:t>Edessä/menossa on suurin kuntiin kohdistuva hallinnollinen muutos siten 1800-luvun puolivälin jälkeen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6C8EA20-C266-4B44-8FB2-9944C41B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3" name="Kuva 2" descr="Kuva, joka sisältää kohteen teksti, kello, rannekello&#10;&#10;Kuvaus luotu automaattisesti">
            <a:extLst>
              <a:ext uri="{FF2B5EF4-FFF2-40B4-BE49-F238E27FC236}">
                <a16:creationId xmlns:a16="http://schemas.microsoft.com/office/drawing/2014/main" id="{F401C442-06BF-44E5-903F-05A71A874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485007"/>
            <a:ext cx="2807593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3A0A4F-356A-4793-98A9-07EC4085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 lainsäädäntö ja </a:t>
            </a:r>
            <a:r>
              <a:rPr lang="fi-FI" dirty="0" err="1"/>
              <a:t>hyte</a:t>
            </a:r>
            <a:r>
              <a:rPr lang="fi-FI" dirty="0"/>
              <a:t>(</a:t>
            </a:r>
            <a:r>
              <a:rPr lang="fi-FI" dirty="0" err="1"/>
              <a:t>tu</a:t>
            </a:r>
            <a:r>
              <a:rPr lang="fi-FI" dirty="0"/>
              <a:t>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973D6C-997C-475B-8AE9-3E293D1E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Hyvinvoinnin ja terveyden edistäminen nostettu yhdeksi keskeiseksi asiaksi sote-uudistuksessa</a:t>
            </a:r>
          </a:p>
          <a:p>
            <a:r>
              <a:rPr lang="fi-FI" dirty="0"/>
              <a:t>Kunnilla jatkossakin keskeinen rooli </a:t>
            </a:r>
            <a:r>
              <a:rPr lang="fi-FI" dirty="0" err="1"/>
              <a:t>hyten</a:t>
            </a:r>
            <a:r>
              <a:rPr lang="fi-FI" dirty="0"/>
              <a:t> toteuttamisesta</a:t>
            </a:r>
          </a:p>
          <a:p>
            <a:r>
              <a:rPr lang="fi-FI" dirty="0"/>
              <a:t>Laissa sosiaali- ja terveydenhuollon järjestämisestä (612/2021) hyvinvoinnin ja terveyden edistämistä koskevat pykälät 6 ja 7</a:t>
            </a:r>
          </a:p>
          <a:p>
            <a:r>
              <a:rPr lang="fi-FI" dirty="0"/>
              <a:t>Pykälässä 6 on määritelty kuntien vastuut hyvinvoinnin ja terveyden edistämiselle</a:t>
            </a:r>
          </a:p>
          <a:p>
            <a:r>
              <a:rPr lang="fi-FI" dirty="0"/>
              <a:t>Pykälä 7 koskee puolestaan hyvinvointialueiden vastuita hyvinvoinnin ja terveyden edistämisessä</a:t>
            </a:r>
          </a:p>
          <a:p>
            <a:r>
              <a:rPr lang="fi-FI" dirty="0"/>
              <a:t>Kunnilla ja hyvinvointialueilla on siis yhteinen vastuu alueen asukkaiden hyvinvoinnin ja terveyden edistämisestä -&gt; </a:t>
            </a:r>
            <a:r>
              <a:rPr lang="fi-FI" b="1" dirty="0"/>
              <a:t>yhteistyö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A660BD-194D-4979-988D-B9286A7A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FF35FC6-D412-450D-8D28-FC7765B1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Kuntien ja hyvinvointialueiden vastuut hyvinvoinnin ja terveyden edistämisessä uudistuksen jälkeen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59DF21-82DE-49ED-A0B8-7EA227EAB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711" y="2438650"/>
            <a:ext cx="7777509" cy="4104158"/>
          </a:xfrm>
        </p:spPr>
        <p:txBody>
          <a:bodyPr anchor="t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fi-FI" sz="1700" dirty="0"/>
              <a:t>Hyvinvointialueen ja kunta vastaavat kumpikin omassa toiminnassaan </a:t>
            </a:r>
            <a:r>
              <a:rPr lang="fi-FI" sz="1700" dirty="0" err="1"/>
              <a:t>hyte</a:t>
            </a:r>
            <a:r>
              <a:rPr lang="fi-FI" sz="1700" dirty="0"/>
              <a:t>-työstä</a:t>
            </a:r>
          </a:p>
          <a:p>
            <a:pPr>
              <a:lnSpc>
                <a:spcPct val="90000"/>
              </a:lnSpc>
            </a:pPr>
            <a:endParaRPr lang="fi-FI" sz="1700" dirty="0"/>
          </a:p>
          <a:p>
            <a:pPr lvl="1">
              <a:lnSpc>
                <a:spcPct val="90000"/>
              </a:lnSpc>
            </a:pPr>
            <a:r>
              <a:rPr lang="fi-FI" sz="1700" dirty="0"/>
              <a:t>Lainsäädäntö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Kuntalaki 410/2015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Laki sosiaali- ja terveydenhuollon järjestämisestä 612/2021</a:t>
            </a:r>
          </a:p>
          <a:p>
            <a:pPr lvl="1">
              <a:lnSpc>
                <a:spcPct val="90000"/>
              </a:lnSpc>
            </a:pPr>
            <a:r>
              <a:rPr lang="fi-FI" sz="1700" dirty="0"/>
              <a:t>Tehtävät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Päätösten vaikutusten ennakkoarviointi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Käytännössä vastuut samanlaiset kuin nykyisessä terveydenhuoltolaissa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Hyvinvoinnin ja terveyden edistäminen kunnassa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6 § ”Kunnan on edistettävä asukkaidensa hyvinvointia ja terveyttä. Kunnalla on ensisijainen vastuu hyvinvoinnin ja terveyden edistämisestä siltä osin kuin tämä tehtävä kytkeytyy kunnan muihin lakisääteisiin tehtäviin.</a:t>
            </a:r>
          </a:p>
          <a:p>
            <a:pPr lvl="2">
              <a:lnSpc>
                <a:spcPct val="90000"/>
              </a:lnSpc>
            </a:pPr>
            <a:r>
              <a:rPr lang="fi-FI" sz="1700" dirty="0"/>
              <a:t>”</a:t>
            </a:r>
          </a:p>
          <a:p>
            <a:pPr lvl="1">
              <a:lnSpc>
                <a:spcPct val="90000"/>
              </a:lnSpc>
            </a:pPr>
            <a:r>
              <a:rPr lang="fi-FI" sz="1700" dirty="0">
                <a:highlight>
                  <a:srgbClr val="00FFFF"/>
                </a:highlight>
              </a:rPr>
              <a:t>Hyvinvoinnin ja terveyden edistämisessä kunnan, hyvinvointialueen ja HUS-yhtymän on tehtävä yhteistyötä:</a:t>
            </a:r>
          </a:p>
          <a:p>
            <a:pPr lvl="2">
              <a:lnSpc>
                <a:spcPct val="90000"/>
              </a:lnSpc>
            </a:pPr>
            <a:r>
              <a:rPr lang="fi-FI" sz="1500" dirty="0"/>
              <a:t>Toistensa kanssa ja tuettava toisiaan asiantuntemuksellaan</a:t>
            </a:r>
          </a:p>
          <a:p>
            <a:pPr lvl="2">
              <a:lnSpc>
                <a:spcPct val="90000"/>
              </a:lnSpc>
            </a:pPr>
            <a:r>
              <a:rPr lang="fi-FI" sz="1500" dirty="0">
                <a:highlight>
                  <a:srgbClr val="00FFFF"/>
                </a:highlight>
              </a:rPr>
              <a:t>Alueella toimivien muiden julkisten toimijoiden</a:t>
            </a:r>
            <a:r>
              <a:rPr lang="fi-FI" sz="1500" dirty="0"/>
              <a:t>, yksityisten yritysten ja yleishyödyllisten yhteisöjen </a:t>
            </a:r>
            <a:r>
              <a:rPr lang="fi-FI" sz="1700" dirty="0"/>
              <a:t>kanssa.</a:t>
            </a:r>
          </a:p>
          <a:p>
            <a:pPr marL="898525" lvl="2" indent="0">
              <a:lnSpc>
                <a:spcPct val="90000"/>
              </a:lnSpc>
              <a:buNone/>
            </a:pPr>
            <a:endParaRPr lang="fi-FI" sz="1700" dirty="0"/>
          </a:p>
          <a:p>
            <a:pPr lvl="2">
              <a:lnSpc>
                <a:spcPct val="90000"/>
              </a:lnSpc>
            </a:pPr>
            <a:r>
              <a:rPr lang="fi-FI" sz="1700" dirty="0"/>
              <a:t>Hyvinvointikertomukset ja raportointivastuut sekä kunnilla että hv-alueille</a:t>
            </a:r>
          </a:p>
          <a:p>
            <a:pPr marL="444500" lvl="1" indent="0">
              <a:lnSpc>
                <a:spcPct val="90000"/>
              </a:lnSpc>
              <a:buNone/>
            </a:pPr>
            <a:endParaRPr lang="fi-FI" sz="1700" b="1" dirty="0"/>
          </a:p>
          <a:p>
            <a:pPr marL="444500" lvl="1" indent="0">
              <a:lnSpc>
                <a:spcPct val="90000"/>
              </a:lnSpc>
              <a:buNone/>
            </a:pPr>
            <a:endParaRPr lang="fi-FI" sz="1700" b="1" dirty="0"/>
          </a:p>
          <a:p>
            <a:pPr marL="444500" lvl="1" indent="0">
              <a:lnSpc>
                <a:spcPct val="90000"/>
              </a:lnSpc>
              <a:buNone/>
            </a:pPr>
            <a:r>
              <a:rPr lang="fi-FI" sz="1700" b="1" dirty="0"/>
              <a:t>Toiminnan ytimessä yhteiset asiakkaat!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98247E2-EC9D-47AC-B2AA-830707EC6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3" y="1988840"/>
            <a:ext cx="3456311" cy="3816351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FCFE25-4922-480E-BF1A-9AB3206C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3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CF49-8DA6-4FDE-B999-832BE1D33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864097"/>
          </a:xfrm>
        </p:spPr>
        <p:txBody>
          <a:bodyPr/>
          <a:lstStyle/>
          <a:p>
            <a:r>
              <a:rPr lang="fi-FI" dirty="0"/>
              <a:t>Paikallisiin päätöksiin vaikuttavia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EFB95-576A-4773-AB3E-0AA7CEB8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060848"/>
            <a:ext cx="10658475" cy="374464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Väestörakenne </a:t>
            </a:r>
          </a:p>
          <a:p>
            <a:r>
              <a:rPr lang="fi-FI" dirty="0"/>
              <a:t>Etäisyydet</a:t>
            </a:r>
          </a:p>
          <a:p>
            <a:r>
              <a:rPr lang="fi-FI" dirty="0" err="1"/>
              <a:t>Sosio</a:t>
            </a:r>
            <a:r>
              <a:rPr lang="fi-FI" dirty="0"/>
              <a:t>-ekonominen rakenne</a:t>
            </a:r>
          </a:p>
          <a:p>
            <a:r>
              <a:rPr lang="fi-FI" dirty="0"/>
              <a:t>Talous</a:t>
            </a:r>
          </a:p>
          <a:p>
            <a:r>
              <a:rPr lang="fi-FI" dirty="0"/>
              <a:t>Toimintakulttuuri</a:t>
            </a:r>
          </a:p>
          <a:p>
            <a:r>
              <a:rPr lang="fi-FI" dirty="0"/>
              <a:t>Resurssit, (muutostilanteen vaikutukset=</a:t>
            </a:r>
          </a:p>
          <a:p>
            <a:r>
              <a:rPr lang="fi-FI" dirty="0"/>
              <a:t>Organisaatio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EI OLE OLEMASSA OIKEAA EIKÄ VÄÄRÄÄ TAPAA TEHDÄ HYTEÄ - KAIKKIALLA ON PAIKALLINEN TAPA SEN TEKEMISEEN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842D97-04D9-4229-9089-BEB9BA16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1148C-697E-4B67-BDAA-872F34DF1106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923468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923468"/>
              </a:solidFill>
              <a:effectLst/>
              <a:uLnTx/>
              <a:uFillTx/>
              <a:latin typeface="Work Sans"/>
              <a:ea typeface="+mn-ea"/>
              <a:cs typeface="+mn-cs"/>
            </a:endParaRPr>
          </a:p>
        </p:txBody>
      </p:sp>
      <p:pic>
        <p:nvPicPr>
          <p:cNvPr id="6" name="Kuva 5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AE25F410-953D-458E-A48C-1066BC249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017250"/>
            <a:ext cx="4334248" cy="36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9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541" y="712383"/>
            <a:ext cx="9306403" cy="55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5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61" y="452669"/>
            <a:ext cx="9729403" cy="627013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295467" y="1604800"/>
            <a:ext cx="1152128" cy="461665"/>
          </a:xfrm>
          <a:prstGeom prst="rect">
            <a:avLst/>
          </a:prstGeom>
          <a:solidFill>
            <a:srgbClr val="777D88"/>
          </a:solidFill>
        </p:spPr>
        <p:txBody>
          <a:bodyPr wrap="square" rtlCol="0">
            <a:spAutoFit/>
          </a:bodyPr>
          <a:lstStyle/>
          <a:p>
            <a:pPr algn="ctr" defTabSz="1219140">
              <a:defRPr/>
            </a:pPr>
            <a:r>
              <a:rPr lang="fi-FI" sz="1200" b="1" dirty="0">
                <a:solidFill>
                  <a:srgbClr val="FFFFFF"/>
                </a:solidFill>
                <a:latin typeface="Arial"/>
              </a:rPr>
              <a:t>Hyvinvointi-alue</a:t>
            </a:r>
          </a:p>
        </p:txBody>
      </p:sp>
    </p:spTree>
    <p:extLst>
      <p:ext uri="{BB962C8B-B14F-4D97-AF65-F5344CB8AC3E}">
        <p14:creationId xmlns:p14="http://schemas.microsoft.com/office/powerpoint/2010/main" val="1104235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77C87E-F67B-4743-9428-7489D2AD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720081"/>
          </a:xfrm>
        </p:spPr>
        <p:txBody>
          <a:bodyPr/>
          <a:lstStyle/>
          <a:p>
            <a:r>
              <a:rPr lang="fi-FI" dirty="0"/>
              <a:t>Kuntien tulevaisuuden yhteistyöverkostot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5BF99-6610-4EEA-B500-B0D75991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916832"/>
            <a:ext cx="6985421" cy="3888656"/>
          </a:xfrm>
        </p:spPr>
        <p:txBody>
          <a:bodyPr>
            <a:normAutofit fontScale="62500" lnSpcReduction="20000"/>
          </a:bodyPr>
          <a:lstStyle/>
          <a:p>
            <a:endParaRPr lang="fi-FI" dirty="0"/>
          </a:p>
          <a:p>
            <a:r>
              <a:rPr lang="fi-FI" dirty="0"/>
              <a:t>Yhdistykset</a:t>
            </a:r>
          </a:p>
          <a:p>
            <a:r>
              <a:rPr lang="fi-FI" dirty="0"/>
              <a:t>Kolmannen sektorin rinnalle myös neljäs sektori</a:t>
            </a:r>
          </a:p>
          <a:p>
            <a:r>
              <a:rPr lang="fi-FI" dirty="0"/>
              <a:t>Elinkeinoelämäkytkentä</a:t>
            </a:r>
          </a:p>
          <a:p>
            <a:r>
              <a:rPr lang="fi-FI" dirty="0"/>
              <a:t>Seurakunnat</a:t>
            </a:r>
          </a:p>
          <a:p>
            <a:r>
              <a:rPr lang="fi-FI" dirty="0"/>
              <a:t>Valtion viranomaiset (ELY, AVI, TE-hallinto poliisi, puolustusvoimat)</a:t>
            </a:r>
          </a:p>
          <a:p>
            <a:r>
              <a:rPr lang="fi-FI" dirty="0"/>
              <a:t>Muut kunnat</a:t>
            </a:r>
          </a:p>
          <a:p>
            <a:r>
              <a:rPr lang="fi-FI" b="1" dirty="0"/>
              <a:t>Hyvinvointialueet</a:t>
            </a:r>
            <a:r>
              <a:rPr lang="fi-FI" dirty="0"/>
              <a:t>, myös seurakuntien kannalta keskeinen taho jatkossa, samoin kunnille uusi yhteistyötaso</a:t>
            </a:r>
          </a:p>
          <a:p>
            <a:r>
              <a:rPr lang="fi-FI" dirty="0"/>
              <a:t>KELA?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Digitalisaation mahdollisuudet yhteistyössä</a:t>
            </a:r>
          </a:p>
          <a:p>
            <a:r>
              <a:rPr lang="fi-FI" dirty="0"/>
              <a:t>Osallisuus keskeinen teema kaikille toimijoille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8DFBCE-5C5A-4E2E-9C2B-B9D486D3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9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439186-2E97-4CF0-9FD1-6E0D40C4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420888"/>
            <a:ext cx="4248472" cy="24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 FI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diapohja_fi.potx" id="{1DEFBF2D-CAAB-4AD2-98C7-4104F5D37CAE}" vid="{B05AF93F-7810-4248-B369-BC8CDDC416E4}"/>
    </a:ext>
  </a:extLst>
</a:theme>
</file>

<file path=ppt/theme/theme2.xml><?xml version="1.0" encoding="utf-8"?>
<a:theme xmlns:a="http://schemas.openxmlformats.org/drawingml/2006/main" name="Sote_uudistus-powerpoint_22112019">
  <a:themeElements>
    <a:clrScheme name="Mukautettu 2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28438D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DB3ED64A-53F6-4D46-94F8-32E9178B1BA6}" vid="{85AA90DF-806C-4087-A606-2223C38C065C}"/>
    </a:ext>
  </a:extLst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92584F04DA8004D94F264DEA749927B" ma:contentTypeVersion="13" ma:contentTypeDescription="Luo uusi asiakirja." ma:contentTypeScope="" ma:versionID="81485b45c412d404430f5ff30a1dfba2">
  <xsd:schema xmlns:xsd="http://www.w3.org/2001/XMLSchema" xmlns:xs="http://www.w3.org/2001/XMLSchema" xmlns:p="http://schemas.microsoft.com/office/2006/metadata/properties" xmlns:ns2="6faf28a5-7f87-43e0-8d36-bbee0b8fbed7" xmlns:ns3="b0780d92-71ee-4767-b3a7-4621e313314b" targetNamespace="http://schemas.microsoft.com/office/2006/metadata/properties" ma:root="true" ma:fieldsID="0679a6c541301d8c5b394783661f18f3" ns2:_="" ns3:_="">
    <xsd:import namespace="6faf28a5-7f87-43e0-8d36-bbee0b8fbed7"/>
    <xsd:import namespace="b0780d92-71ee-4767-b3a7-4621e3133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f28a5-7f87-43e0-8d36-bbee0b8fb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80d92-71ee-4767-b3a7-4621e3133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003D56-CF86-45E7-9F4C-D836806A11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BD6871-C4C3-4BA8-BA90-D549262B43CD}">
  <ds:schemaRefs>
    <ds:schemaRef ds:uri="b0780d92-71ee-4767-b3a7-4621e313314b"/>
    <ds:schemaRef ds:uri="http://schemas.microsoft.com/office/2006/metadata/properties"/>
    <ds:schemaRef ds:uri="http://schemas.microsoft.com/office/infopath/2007/PartnerControls"/>
    <ds:schemaRef ds:uri="6faf28a5-7f87-43e0-8d36-bbee0b8fbed7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064024-5E59-43F0-BF24-7CFD866EA3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f28a5-7f87-43e0-8d36-bbee0b8fbed7"/>
    <ds:schemaRef ds:uri="b0780d92-71ee-4767-b3a7-4621e3133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373</TotalTime>
  <Words>618</Words>
  <Application>Microsoft Office PowerPoint</Application>
  <PresentationFormat>Laajakuva</PresentationFormat>
  <Paragraphs>116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Work Sans ExtraBold</vt:lpstr>
      <vt:lpstr>Work Sans SemiBold</vt:lpstr>
      <vt:lpstr>Arial</vt:lpstr>
      <vt:lpstr>Work Sans</vt:lpstr>
      <vt:lpstr>Arial Narrow</vt:lpstr>
      <vt:lpstr>Kuntaliitto FI</vt:lpstr>
      <vt:lpstr>Sote_uudistus-powerpoint_22112019</vt:lpstr>
      <vt:lpstr>Kohti uusia hyte-rakenteita – kuntien ja hyvinvointialueiden vastuunjako</vt:lpstr>
      <vt:lpstr>Kunnan ja hyvinvointialueen toimintaan vaikuttavat ilmiöt</vt:lpstr>
      <vt:lpstr>Sote-uudistuksen valmistelutilanne</vt:lpstr>
      <vt:lpstr>Uusi lainsäädäntö ja hyte(tu)</vt:lpstr>
      <vt:lpstr>Kuntien ja hyvinvointialueiden vastuut hyvinvoinnin ja terveyden edistämisessä uudistuksen jälkeen</vt:lpstr>
      <vt:lpstr>Paikallisiin päätöksiin vaikuttavia tekijöitä</vt:lpstr>
      <vt:lpstr>PowerPoint-esitys</vt:lpstr>
      <vt:lpstr>PowerPoint-esitys</vt:lpstr>
      <vt:lpstr>Kuntien tulevaisuuden yhteistyöverkostot</vt:lpstr>
      <vt:lpstr>Hyvinvointialue yhteistyön näkökulmasta</vt:lpstr>
      <vt:lpstr>Kuntien ja seurakuntien yhteistyö</vt:lpstr>
      <vt:lpstr>Kuntien ja seurakuntien yhteistyön mahdollisuudet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uusia hyte-rakenteita – kuntien ja hyvinvointialueiden vastuunjako</dc:title>
  <dc:creator>Niemi Sami</dc:creator>
  <cp:lastModifiedBy>Nurmi Anssi-Matti</cp:lastModifiedBy>
  <cp:revision>7</cp:revision>
  <dcterms:created xsi:type="dcterms:W3CDTF">2022-02-01T11:10:14Z</dcterms:created>
  <dcterms:modified xsi:type="dcterms:W3CDTF">2022-02-03T12:26:59Z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0x010100792584F04DA8004D94F264DEA749927B</vt:lpwstr>
  </property>
</Properties>
</file>