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612815-20A9-4E23-870E-013E362CDF7C}" v="339" dt="2022-02-03T07:12:35.7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microsoft.com/office/2016/11/relationships/changesInfo" Target="changesInfos/changesInfo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lio Ulla" userId="ddfcec26-77b2-49e1-8762-59cd35cbc053" providerId="ADAL" clId="{C5612815-20A9-4E23-870E-013E362CDF7C}"/>
    <pc:docChg chg="undo custSel addSld delSld modSld">
      <pc:chgData name="Kallio Ulla" userId="ddfcec26-77b2-49e1-8762-59cd35cbc053" providerId="ADAL" clId="{C5612815-20A9-4E23-870E-013E362CDF7C}" dt="2022-02-03T07:12:35.793" v="632" actId="20577"/>
      <pc:docMkLst>
        <pc:docMk/>
      </pc:docMkLst>
      <pc:sldChg chg="addSp delSp modSp new del mod modClrScheme chgLayout">
        <pc:chgData name="Kallio Ulla" userId="ddfcec26-77b2-49e1-8762-59cd35cbc053" providerId="ADAL" clId="{C5612815-20A9-4E23-870E-013E362CDF7C}" dt="2022-02-02T14:32:58.455" v="5" actId="680"/>
        <pc:sldMkLst>
          <pc:docMk/>
          <pc:sldMk cId="386706390" sldId="258"/>
        </pc:sldMkLst>
        <pc:spChg chg="mod ord">
          <ac:chgData name="Kallio Ulla" userId="ddfcec26-77b2-49e1-8762-59cd35cbc053" providerId="ADAL" clId="{C5612815-20A9-4E23-870E-013E362CDF7C}" dt="2022-02-02T14:32:56.497" v="4" actId="700"/>
          <ac:spMkLst>
            <pc:docMk/>
            <pc:sldMk cId="386706390" sldId="258"/>
            <ac:spMk id="2" creationId="{2B4BBA0A-E62C-40F7-8294-FA151B3A9D72}"/>
          </ac:spMkLst>
        </pc:spChg>
        <pc:spChg chg="add del mod ord">
          <ac:chgData name="Kallio Ulla" userId="ddfcec26-77b2-49e1-8762-59cd35cbc053" providerId="ADAL" clId="{C5612815-20A9-4E23-870E-013E362CDF7C}" dt="2022-02-02T14:32:56.497" v="4" actId="700"/>
          <ac:spMkLst>
            <pc:docMk/>
            <pc:sldMk cId="386706390" sldId="258"/>
            <ac:spMk id="3" creationId="{CAA8949A-A74F-48FC-93C6-24C234EF4DCD}"/>
          </ac:spMkLst>
        </pc:spChg>
      </pc:sldChg>
      <pc:sldChg chg="new del">
        <pc:chgData name="Kallio Ulla" userId="ddfcec26-77b2-49e1-8762-59cd35cbc053" providerId="ADAL" clId="{C5612815-20A9-4E23-870E-013E362CDF7C}" dt="2022-02-02T14:32:15.227" v="1" actId="680"/>
        <pc:sldMkLst>
          <pc:docMk/>
          <pc:sldMk cId="1194154912" sldId="258"/>
        </pc:sldMkLst>
      </pc:sldChg>
      <pc:sldChg chg="addSp delSp new del mod">
        <pc:chgData name="Kallio Ulla" userId="ddfcec26-77b2-49e1-8762-59cd35cbc053" providerId="ADAL" clId="{C5612815-20A9-4E23-870E-013E362CDF7C}" dt="2022-02-02T14:35:14.997" v="11" actId="680"/>
        <pc:sldMkLst>
          <pc:docMk/>
          <pc:sldMk cId="2331947160" sldId="258"/>
        </pc:sldMkLst>
        <pc:spChg chg="add del">
          <ac:chgData name="Kallio Ulla" userId="ddfcec26-77b2-49e1-8762-59cd35cbc053" providerId="ADAL" clId="{C5612815-20A9-4E23-870E-013E362CDF7C}" dt="2022-02-02T14:33:47.643" v="8" actId="22"/>
          <ac:spMkLst>
            <pc:docMk/>
            <pc:sldMk cId="2331947160" sldId="258"/>
            <ac:spMk id="4" creationId="{444FDB4D-67BE-42DD-8E9A-7AEF3F32C134}"/>
          </ac:spMkLst>
        </pc:spChg>
      </pc:sldChg>
      <pc:sldChg chg="delSp modSp add del mod">
        <pc:chgData name="Kallio Ulla" userId="ddfcec26-77b2-49e1-8762-59cd35cbc053" providerId="ADAL" clId="{C5612815-20A9-4E23-870E-013E362CDF7C}" dt="2022-02-03T06:50:37.801" v="27"/>
        <pc:sldMkLst>
          <pc:docMk/>
          <pc:sldMk cId="3560375006" sldId="258"/>
        </pc:sldMkLst>
        <pc:spChg chg="mod">
          <ac:chgData name="Kallio Ulla" userId="ddfcec26-77b2-49e1-8762-59cd35cbc053" providerId="ADAL" clId="{C5612815-20A9-4E23-870E-013E362CDF7C}" dt="2022-02-02T14:36:30.042" v="16" actId="122"/>
          <ac:spMkLst>
            <pc:docMk/>
            <pc:sldMk cId="3560375006" sldId="258"/>
            <ac:spMk id="41" creationId="{7B3A84F1-ED59-4862-AAB1-D2D333B546F0}"/>
          </ac:spMkLst>
        </pc:spChg>
        <pc:picChg chg="del mod">
          <ac:chgData name="Kallio Ulla" userId="ddfcec26-77b2-49e1-8762-59cd35cbc053" providerId="ADAL" clId="{C5612815-20A9-4E23-870E-013E362CDF7C}" dt="2022-02-03T06:50:26.793" v="23"/>
          <ac:picMkLst>
            <pc:docMk/>
            <pc:sldMk cId="3560375006" sldId="258"/>
            <ac:picMk id="6" creationId="{4ABCB478-ACDD-4CB7-BE4C-9C2165A74B9C}"/>
          </ac:picMkLst>
        </pc:picChg>
        <pc:picChg chg="del mod">
          <ac:chgData name="Kallio Ulla" userId="ddfcec26-77b2-49e1-8762-59cd35cbc053" providerId="ADAL" clId="{C5612815-20A9-4E23-870E-013E362CDF7C}" dt="2022-02-03T06:50:37.801" v="27"/>
          <ac:picMkLst>
            <pc:docMk/>
            <pc:sldMk cId="3560375006" sldId="258"/>
            <ac:picMk id="8" creationId="{E26D632A-7C20-47AA-ADBB-F0522F7101C0}"/>
          </ac:picMkLst>
        </pc:picChg>
      </pc:sldChg>
      <pc:sldChg chg="new del">
        <pc:chgData name="Kallio Ulla" userId="ddfcec26-77b2-49e1-8762-59cd35cbc053" providerId="ADAL" clId="{C5612815-20A9-4E23-870E-013E362CDF7C}" dt="2022-02-02T14:35:46.867" v="13" actId="680"/>
        <pc:sldMkLst>
          <pc:docMk/>
          <pc:sldMk cId="3879105659" sldId="258"/>
        </pc:sldMkLst>
      </pc:sldChg>
      <pc:sldChg chg="addSp delSp modSp new mod setBg modClrScheme addAnim modAnim delDesignElem chgLayout">
        <pc:chgData name="Kallio Ulla" userId="ddfcec26-77b2-49e1-8762-59cd35cbc053" providerId="ADAL" clId="{C5612815-20A9-4E23-870E-013E362CDF7C}" dt="2022-02-03T07:12:35.793" v="632" actId="20577"/>
        <pc:sldMkLst>
          <pc:docMk/>
          <pc:sldMk cId="2552044002" sldId="259"/>
        </pc:sldMkLst>
        <pc:spChg chg="add mod ord">
          <ac:chgData name="Kallio Ulla" userId="ddfcec26-77b2-49e1-8762-59cd35cbc053" providerId="ADAL" clId="{C5612815-20A9-4E23-870E-013E362CDF7C}" dt="2022-02-03T07:12:35.793" v="632" actId="20577"/>
          <ac:spMkLst>
            <pc:docMk/>
            <pc:sldMk cId="2552044002" sldId="259"/>
            <ac:spMk id="4" creationId="{7679BF54-C8E9-4904-9C72-F55FD75B183C}"/>
          </ac:spMkLst>
        </pc:spChg>
        <pc:spChg chg="add mod ord">
          <ac:chgData name="Kallio Ulla" userId="ddfcec26-77b2-49e1-8762-59cd35cbc053" providerId="ADAL" clId="{C5612815-20A9-4E23-870E-013E362CDF7C}" dt="2022-02-03T07:09:08.795" v="565" actId="1076"/>
          <ac:spMkLst>
            <pc:docMk/>
            <pc:sldMk cId="2552044002" sldId="259"/>
            <ac:spMk id="5" creationId="{11455F3C-9280-4341-BCC5-C476B830D4EF}"/>
          </ac:spMkLst>
        </pc:spChg>
        <pc:spChg chg="add del">
          <ac:chgData name="Kallio Ulla" userId="ddfcec26-77b2-49e1-8762-59cd35cbc053" providerId="ADAL" clId="{C5612815-20A9-4E23-870E-013E362CDF7C}" dt="2022-02-03T06:52:32.606" v="35" actId="26606"/>
          <ac:spMkLst>
            <pc:docMk/>
            <pc:sldMk cId="2552044002" sldId="259"/>
            <ac:spMk id="7" creationId="{E91DC736-0EF8-4F87-9146-EBF1D2EE4D3D}"/>
          </ac:spMkLst>
        </pc:spChg>
        <pc:spChg chg="add del">
          <ac:chgData name="Kallio Ulla" userId="ddfcec26-77b2-49e1-8762-59cd35cbc053" providerId="ADAL" clId="{C5612815-20A9-4E23-870E-013E362CDF7C}" dt="2022-02-03T06:51:59.626" v="33" actId="700"/>
          <ac:spMkLst>
            <pc:docMk/>
            <pc:sldMk cId="2552044002" sldId="259"/>
            <ac:spMk id="8" creationId="{8950AD4C-6AF3-49F8-94E1-DBCAFB39478B}"/>
          </ac:spMkLst>
        </pc:spChg>
        <pc:spChg chg="add del">
          <ac:chgData name="Kallio Ulla" userId="ddfcec26-77b2-49e1-8762-59cd35cbc053" providerId="ADAL" clId="{C5612815-20A9-4E23-870E-013E362CDF7C}" dt="2022-02-03T06:52:32.606" v="35" actId="26606"/>
          <ac:spMkLst>
            <pc:docMk/>
            <pc:sldMk cId="2552044002" sldId="259"/>
            <ac:spMk id="9" creationId="{097CD68E-23E3-4007-8847-CD0944C4F7BE}"/>
          </ac:spMkLst>
        </pc:spChg>
        <pc:spChg chg="add del">
          <ac:chgData name="Kallio Ulla" userId="ddfcec26-77b2-49e1-8762-59cd35cbc053" providerId="ADAL" clId="{C5612815-20A9-4E23-870E-013E362CDF7C}" dt="2022-02-03T06:51:59.626" v="33" actId="700"/>
          <ac:spMkLst>
            <pc:docMk/>
            <pc:sldMk cId="2552044002" sldId="259"/>
            <ac:spMk id="10" creationId="{8DBEAE55-3EA1-41D7-A212-5F7D8986C1F2}"/>
          </ac:spMkLst>
        </pc:spChg>
        <pc:spChg chg="add del">
          <ac:chgData name="Kallio Ulla" userId="ddfcec26-77b2-49e1-8762-59cd35cbc053" providerId="ADAL" clId="{C5612815-20A9-4E23-870E-013E362CDF7C}" dt="2022-02-03T06:52:32.606" v="35" actId="26606"/>
          <ac:spMkLst>
            <pc:docMk/>
            <pc:sldMk cId="2552044002" sldId="259"/>
            <ac:spMk id="11" creationId="{AF2F604E-43BE-4DC3-B983-E071523364F8}"/>
          </ac:spMkLst>
        </pc:spChg>
        <pc:spChg chg="add del">
          <ac:chgData name="Kallio Ulla" userId="ddfcec26-77b2-49e1-8762-59cd35cbc053" providerId="ADAL" clId="{C5612815-20A9-4E23-870E-013E362CDF7C}" dt="2022-02-03T06:51:59.626" v="33" actId="700"/>
          <ac:spMkLst>
            <pc:docMk/>
            <pc:sldMk cId="2552044002" sldId="259"/>
            <ac:spMk id="12" creationId="{CFC5F0E7-644F-4101-BE72-12825CF537E7}"/>
          </ac:spMkLst>
        </pc:spChg>
        <pc:spChg chg="add del">
          <ac:chgData name="Kallio Ulla" userId="ddfcec26-77b2-49e1-8762-59cd35cbc053" providerId="ADAL" clId="{C5612815-20A9-4E23-870E-013E362CDF7C}" dt="2022-02-03T06:51:59.626" v="33" actId="700"/>
          <ac:spMkLst>
            <pc:docMk/>
            <pc:sldMk cId="2552044002" sldId="259"/>
            <ac:spMk id="14" creationId="{B1F9B6B4-B0C4-45C6-A086-901C960D03E7}"/>
          </ac:spMkLst>
        </pc:spChg>
        <pc:spChg chg="add del">
          <ac:chgData name="Kallio Ulla" userId="ddfcec26-77b2-49e1-8762-59cd35cbc053" providerId="ADAL" clId="{C5612815-20A9-4E23-870E-013E362CDF7C}" dt="2022-02-03T06:52:32.606" v="35" actId="26606"/>
          <ac:spMkLst>
            <pc:docMk/>
            <pc:sldMk cId="2552044002" sldId="259"/>
            <ac:spMk id="16" creationId="{08C9B587-E65E-4B52-B37C-ABEBB6E87928}"/>
          </ac:spMkLst>
        </pc:spChg>
        <pc:spChg chg="add del">
          <ac:chgData name="Kallio Ulla" userId="ddfcec26-77b2-49e1-8762-59cd35cbc053" providerId="ADAL" clId="{C5612815-20A9-4E23-870E-013E362CDF7C}" dt="2022-02-03T06:58:04.139" v="287" actId="26606"/>
          <ac:spMkLst>
            <pc:docMk/>
            <pc:sldMk cId="2552044002" sldId="259"/>
            <ac:spMk id="18" creationId="{06DA9DF9-31F7-4056-B42E-878CC92417B8}"/>
          </ac:spMkLst>
        </pc:spChg>
        <pc:spChg chg="add">
          <ac:chgData name="Kallio Ulla" userId="ddfcec26-77b2-49e1-8762-59cd35cbc053" providerId="ADAL" clId="{C5612815-20A9-4E23-870E-013E362CDF7C}" dt="2022-02-03T06:58:04.139" v="287" actId="26606"/>
          <ac:spMkLst>
            <pc:docMk/>
            <pc:sldMk cId="2552044002" sldId="259"/>
            <ac:spMk id="23" creationId="{06DA9DF9-31F7-4056-B42E-878CC92417B8}"/>
          </ac:spMkLst>
        </pc:spChg>
        <pc:picChg chg="add mod ord">
          <ac:chgData name="Kallio Ulla" userId="ddfcec26-77b2-49e1-8762-59cd35cbc053" providerId="ADAL" clId="{C5612815-20A9-4E23-870E-013E362CDF7C}" dt="2022-02-03T06:52:32.607" v="36" actId="26606"/>
          <ac:picMkLst>
            <pc:docMk/>
            <pc:sldMk cId="2552044002" sldId="259"/>
            <ac:picMk id="3" creationId="{3AB51867-9AFF-4874-B4A6-9748D32C6766}"/>
          </ac:picMkLst>
        </pc:picChg>
      </pc:sldChg>
      <pc:sldChg chg="add del">
        <pc:chgData name="Kallio Ulla" userId="ddfcec26-77b2-49e1-8762-59cd35cbc053" providerId="ADAL" clId="{C5612815-20A9-4E23-870E-013E362CDF7C}" dt="2022-02-02T14:35:13.433" v="10"/>
        <pc:sldMkLst>
          <pc:docMk/>
          <pc:sldMk cId="3560375006" sldId="2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E2E9E9E-4ACA-4BDA-81B8-AC0972C1FA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F8F9326C-2BA8-4D64-A3F2-FFA9DD27C5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5F56C88-8BF1-4D2C-B73C-036C1D057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D02EA-1FF3-47AA-94A2-F09AA461684C}" type="datetimeFigureOut">
              <a:rPr lang="fi-FI" smtClean="0"/>
              <a:t>3.2.2022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6BFAA69-9A0D-4A52-9541-8FF8106E7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3CD2C15-6CC2-4DC8-96AB-66BE6B0C0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5550E-2FF6-44BD-86E4-7C0455C1F0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10327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FA2570A-9074-4BC2-BD1E-27964D243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7F2EC7E4-9D39-45FA-97B4-7EF7012F48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BD2CDF5-CF5E-4FF5-B7CF-6C13A4EEF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D02EA-1FF3-47AA-94A2-F09AA461684C}" type="datetimeFigureOut">
              <a:rPr lang="fi-FI" smtClean="0"/>
              <a:t>3.2.2022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8695090-6AD6-4EE7-B49E-C9E760A32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79C9709-A7D8-4883-9AAF-89632BB6B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5550E-2FF6-44BD-86E4-7C0455C1F0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1398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418B9948-C9A2-4875-B5DC-DB4340C344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7A56219-CBD7-4298-924E-087FEDBFB9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8904391-3690-4990-857B-BE12FFCD4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D02EA-1FF3-47AA-94A2-F09AA461684C}" type="datetimeFigureOut">
              <a:rPr lang="fi-FI" smtClean="0"/>
              <a:t>3.2.2022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93E0204-A5B8-4D75-AEEF-1D219B7A6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0F13610-E68D-41D0-8A23-D9B40656F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5550E-2FF6-44BD-86E4-7C0455C1F0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81911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983509"/>
            <a:ext cx="9144000" cy="1822175"/>
          </a:xfrm>
        </p:spPr>
        <p:txBody>
          <a:bodyPr anchor="ctr">
            <a:noAutofit/>
          </a:bodyPr>
          <a:lstStyle>
            <a:lvl1pPr algn="ctr">
              <a:defRPr sz="6000">
                <a:solidFill>
                  <a:schemeClr val="bg1"/>
                </a:solidFill>
                <a:latin typeface="Martti" panose="02000000000000000000" pitchFamily="2" charset="77"/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805684"/>
            <a:ext cx="9144000" cy="508833"/>
          </a:xfrm>
        </p:spPr>
        <p:txBody>
          <a:bodyPr>
            <a:noAutofit/>
          </a:bodyPr>
          <a:lstStyle>
            <a:lvl1pPr marL="0" indent="0" algn="ctr">
              <a:buNone/>
              <a:defRPr sz="2133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i-FI" dirty="0"/>
              <a:t>Presentation </a:t>
            </a:r>
            <a:r>
              <a:rPr lang="fi-FI" dirty="0" err="1"/>
              <a:t>author</a:t>
            </a:r>
            <a:r>
              <a:rPr lang="fi-FI" dirty="0"/>
              <a:t>
</a:t>
            </a:r>
            <a:endParaRPr lang="en-US" dirty="0"/>
          </a:p>
        </p:txBody>
      </p:sp>
      <p:pic>
        <p:nvPicPr>
          <p:cNvPr id="14" name="Kuva 13" descr="Kirkkohallitus logo&#10;">
            <a:extLst>
              <a:ext uri="{FF2B5EF4-FFF2-40B4-BE49-F238E27FC236}">
                <a16:creationId xmlns:a16="http://schemas.microsoft.com/office/drawing/2014/main" id="{07F85194-C619-4745-9583-6E5B3DD3350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497353" y="5969153"/>
            <a:ext cx="3197297" cy="508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0353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983509"/>
            <a:ext cx="9144000" cy="1822175"/>
          </a:xfrm>
        </p:spPr>
        <p:txBody>
          <a:bodyPr anchor="ctr">
            <a:noAutofit/>
          </a:bodyPr>
          <a:lstStyle>
            <a:lvl1pPr algn="ctr">
              <a:defRPr sz="6000">
                <a:solidFill>
                  <a:schemeClr val="bg1"/>
                </a:solidFill>
                <a:latin typeface="Martti" panose="02000000000000000000" pitchFamily="2" charset="77"/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805684"/>
            <a:ext cx="9144000" cy="508833"/>
          </a:xfrm>
        </p:spPr>
        <p:txBody>
          <a:bodyPr>
            <a:noAutofit/>
          </a:bodyPr>
          <a:lstStyle>
            <a:lvl1pPr marL="0" indent="0" algn="ctr">
              <a:buNone/>
              <a:defRPr sz="2133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i-FI" dirty="0"/>
              <a:t>Presentation </a:t>
            </a:r>
            <a:r>
              <a:rPr lang="fi-FI" dirty="0" err="1"/>
              <a:t>author</a:t>
            </a:r>
            <a:r>
              <a:rPr lang="fi-FI" dirty="0"/>
              <a:t>
</a:t>
            </a:r>
            <a:endParaRPr lang="en-US" dirty="0"/>
          </a:p>
        </p:txBody>
      </p:sp>
      <p:pic>
        <p:nvPicPr>
          <p:cNvPr id="14" name="Kuva 13" descr="Kirkkohallitus logo&#10;">
            <a:extLst>
              <a:ext uri="{FF2B5EF4-FFF2-40B4-BE49-F238E27FC236}">
                <a16:creationId xmlns:a16="http://schemas.microsoft.com/office/drawing/2014/main" id="{07F85194-C619-4745-9583-6E5B3DD3350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97353" y="5969153"/>
            <a:ext cx="3197297" cy="508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892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 Title and content area, text only (left backgroun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Kuva 13">
            <a:extLst>
              <a:ext uri="{FF2B5EF4-FFF2-40B4-BE49-F238E27FC236}">
                <a16:creationId xmlns:a16="http://schemas.microsoft.com/office/drawing/2014/main" id="{4F3979D7-A10B-6F4B-865A-FA5E01002E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4165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0539" y="753102"/>
            <a:ext cx="3668060" cy="535179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20" name="Vertical Text Placeholder 2">
            <a:extLst>
              <a:ext uri="{FF2B5EF4-FFF2-40B4-BE49-F238E27FC236}">
                <a16:creationId xmlns:a16="http://schemas.microsoft.com/office/drawing/2014/main" id="{2EB3903D-3BF9-2E45-8FF4-F640B8AD9B25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4800001" y="784774"/>
            <a:ext cx="6553800" cy="5320124"/>
          </a:xfrm>
        </p:spPr>
        <p:txBody>
          <a:bodyPr vert="horz"/>
          <a:lstStyle>
            <a:lvl1pPr>
              <a:buNone/>
              <a:defRPr/>
            </a:lvl1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en-US" dirty="0"/>
          </a:p>
        </p:txBody>
      </p:sp>
      <p:pic>
        <p:nvPicPr>
          <p:cNvPr id="6" name="Kuva 5" descr="Kirkkohallitus logo&#10;">
            <a:extLst>
              <a:ext uri="{FF2B5EF4-FFF2-40B4-BE49-F238E27FC236}">
                <a16:creationId xmlns:a16="http://schemas.microsoft.com/office/drawing/2014/main" id="{9C44E5B0-7D65-5A4E-B870-56602A2E3AD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94400" y="6393600"/>
            <a:ext cx="1317592" cy="209688"/>
          </a:xfrm>
          <a:prstGeom prst="rect">
            <a:avLst/>
          </a:prstGeom>
        </p:spPr>
      </p:pic>
      <p:sp>
        <p:nvSpPr>
          <p:cNvPr id="7" name="Dian numeron paikkamerkki 2">
            <a:extLst>
              <a:ext uri="{FF2B5EF4-FFF2-40B4-BE49-F238E27FC236}">
                <a16:creationId xmlns:a16="http://schemas.microsoft.com/office/drawing/2014/main" id="{7B259748-42BE-7C48-AA70-8225B3E098E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291320" y="6356351"/>
            <a:ext cx="2743200" cy="366183"/>
          </a:xfrm>
        </p:spPr>
        <p:txBody>
          <a:bodyPr/>
          <a:lstStyle>
            <a:lvl1pPr>
              <a:defRPr sz="1333"/>
            </a:lvl1pPr>
          </a:lstStyle>
          <a:p>
            <a:fld id="{C29EF439-236C-4141-A531-FE6D3DEC0875}" type="slidenum">
              <a:rPr lang="fi-FI" smtClean="0"/>
              <a:pPr/>
              <a:t>‹#›</a:t>
            </a:fld>
            <a:endParaRPr lang="fi-FI" sz="1333" dirty="0"/>
          </a:p>
        </p:txBody>
      </p:sp>
    </p:spTree>
    <p:extLst>
      <p:ext uri="{BB962C8B-B14F-4D97-AF65-F5344CB8AC3E}">
        <p14:creationId xmlns:p14="http://schemas.microsoft.com/office/powerpoint/2010/main" val="15335754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 Title and content area, bullet 2. Title and content area, 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Kuva 13">
            <a:extLst>
              <a:ext uri="{FF2B5EF4-FFF2-40B4-BE49-F238E27FC236}">
                <a16:creationId xmlns:a16="http://schemas.microsoft.com/office/drawing/2014/main" id="{4F3979D7-A10B-6F4B-865A-FA5E01002E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4165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0539" y="753102"/>
            <a:ext cx="3668060" cy="535179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pic>
        <p:nvPicPr>
          <p:cNvPr id="6" name="Kuva 5" descr="Kirkkohallitus logo&#10;">
            <a:extLst>
              <a:ext uri="{FF2B5EF4-FFF2-40B4-BE49-F238E27FC236}">
                <a16:creationId xmlns:a16="http://schemas.microsoft.com/office/drawing/2014/main" id="{9C44E5B0-7D65-5A4E-B870-56602A2E3AD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94400" y="6393600"/>
            <a:ext cx="1317592" cy="209688"/>
          </a:xfrm>
          <a:prstGeom prst="rect">
            <a:avLst/>
          </a:prstGeom>
        </p:spPr>
      </p:pic>
      <p:sp>
        <p:nvSpPr>
          <p:cNvPr id="7" name="Dian numeron paikkamerkki 2">
            <a:extLst>
              <a:ext uri="{FF2B5EF4-FFF2-40B4-BE49-F238E27FC236}">
                <a16:creationId xmlns:a16="http://schemas.microsoft.com/office/drawing/2014/main" id="{7B259748-42BE-7C48-AA70-8225B3E098E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291320" y="6356351"/>
            <a:ext cx="2743200" cy="366183"/>
          </a:xfrm>
        </p:spPr>
        <p:txBody>
          <a:bodyPr/>
          <a:lstStyle>
            <a:lvl1pPr>
              <a:defRPr sz="1333"/>
            </a:lvl1pPr>
          </a:lstStyle>
          <a:p>
            <a:fld id="{C29EF439-236C-4141-A531-FE6D3DEC0875}" type="slidenum">
              <a:rPr lang="fi-FI" smtClean="0"/>
              <a:pPr/>
              <a:t>‹#›</a:t>
            </a:fld>
            <a:endParaRPr lang="fi-FI" sz="1333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3EE15747-4228-9E4B-84A8-7889A8EA7D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800601" y="789518"/>
            <a:ext cx="6576484" cy="5327649"/>
          </a:xfrm>
        </p:spPr>
        <p:txBody>
          <a:bodyPr/>
          <a:lstStyle>
            <a:lvl1pPr marL="457189" indent="-457189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993300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2268">
          <p15:clr>
            <a:srgbClr val="FBAE40"/>
          </p15:clr>
        </p15:guide>
        <p15:guide id="2" pos="5375">
          <p15:clr>
            <a:srgbClr val="FBAE40"/>
          </p15:clr>
        </p15:guide>
        <p15:guide id="3" orient="horz" pos="373">
          <p15:clr>
            <a:srgbClr val="FBAE40"/>
          </p15:clr>
        </p15:guide>
        <p15:guide id="4" orient="horz" pos="289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. Title and content area (left backgroun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Kuva 13">
            <a:extLst>
              <a:ext uri="{FF2B5EF4-FFF2-40B4-BE49-F238E27FC236}">
                <a16:creationId xmlns:a16="http://schemas.microsoft.com/office/drawing/2014/main" id="{4F3979D7-A10B-6F4B-865A-FA5E01002E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4165600" cy="6858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5B9F27FA-564E-574F-839A-02018F7036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0539" y="753102"/>
            <a:ext cx="3668060" cy="535179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C034B5A-BE49-9C4D-867C-9BEEB11F71C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800000" y="782400"/>
            <a:ext cx="6553801" cy="5361600"/>
          </a:xfrm>
        </p:spPr>
        <p:txBody>
          <a:bodyPr/>
          <a:lstStyle>
            <a:lvl1pPr marL="0" marR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685783" marR="0" indent="-228594" algn="l" defTabSz="914377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en-US" dirty="0"/>
          </a:p>
        </p:txBody>
      </p:sp>
      <p:pic>
        <p:nvPicPr>
          <p:cNvPr id="6" name="Kuva 5" descr="Kirkkohallitus logo&#10;">
            <a:extLst>
              <a:ext uri="{FF2B5EF4-FFF2-40B4-BE49-F238E27FC236}">
                <a16:creationId xmlns:a16="http://schemas.microsoft.com/office/drawing/2014/main" id="{712A5032-51CA-2D48-B85C-65E3B9B3F6B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94400" y="6393600"/>
            <a:ext cx="1317592" cy="209688"/>
          </a:xfrm>
          <a:prstGeom prst="rect">
            <a:avLst/>
          </a:prstGeom>
        </p:spPr>
      </p:pic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60EE19F0-3F28-634B-A678-EBF57B7FE9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9EF439-236C-4141-A531-FE6D3DEC087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14848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. Image and caption (left backgroun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Kuva 13">
            <a:extLst>
              <a:ext uri="{FF2B5EF4-FFF2-40B4-BE49-F238E27FC236}">
                <a16:creationId xmlns:a16="http://schemas.microsoft.com/office/drawing/2014/main" id="{4F3979D7-A10B-6F4B-865A-FA5E01002E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4165600" cy="6858000"/>
          </a:xfrm>
          <a:prstGeom prst="rect">
            <a:avLst/>
          </a:prstGeom>
        </p:spPr>
      </p:pic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DBE53249-CCDE-8448-838D-4A2A775DCD52}"/>
              </a:ext>
            </a:extLst>
          </p:cNvPr>
          <p:cNvSpPr>
            <a:spLocks noGrp="1" noChangeAspect="1"/>
          </p:cNvSpPr>
          <p:nvPr>
            <p:ph type="pic" idx="1" hasCustomPrompt="1"/>
          </p:nvPr>
        </p:nvSpPr>
        <p:spPr>
          <a:xfrm>
            <a:off x="1116038" y="987426"/>
            <a:ext cx="10239351" cy="434891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fi-FI" dirty="0" err="1"/>
              <a:t>Click</a:t>
            </a:r>
            <a:r>
              <a:rPr lang="fi-FI" dirty="0"/>
              <a:t> </a:t>
            </a:r>
            <a:r>
              <a:rPr lang="fi-FI" dirty="0" err="1"/>
              <a:t>icon</a:t>
            </a:r>
            <a:r>
              <a:rPr lang="fi-FI" dirty="0"/>
              <a:t> to </a:t>
            </a:r>
            <a:r>
              <a:rPr lang="fi-FI" dirty="0" err="1"/>
              <a:t>add</a:t>
            </a:r>
            <a:r>
              <a:rPr lang="fi-FI" dirty="0"/>
              <a:t> </a:t>
            </a:r>
            <a:r>
              <a:rPr lang="fi-FI" dirty="0" err="1"/>
              <a:t>picture</a:t>
            </a:r>
            <a:r>
              <a:rPr lang="fi-FI" dirty="0"/>
              <a:t>
</a:t>
            </a:r>
            <a:endParaRPr lang="en-US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4450CA4D-E4AA-4A41-81B2-7268F48339AF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492282" y="5533293"/>
            <a:ext cx="6861519" cy="704948"/>
          </a:xfrm>
        </p:spPr>
        <p:txBody>
          <a:bodyPr/>
          <a:lstStyle>
            <a:lvl1pPr marL="0" indent="0">
              <a:buNone/>
              <a:defRPr sz="1333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</p:txBody>
      </p:sp>
      <p:pic>
        <p:nvPicPr>
          <p:cNvPr id="6" name="Kuva 5" descr="Kirkkohallitus logo&#10;">
            <a:extLst>
              <a:ext uri="{FF2B5EF4-FFF2-40B4-BE49-F238E27FC236}">
                <a16:creationId xmlns:a16="http://schemas.microsoft.com/office/drawing/2014/main" id="{8D63E8D7-8DCE-8B4D-A054-59DE52A9470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94400" y="6393600"/>
            <a:ext cx="1317592" cy="209688"/>
          </a:xfrm>
          <a:prstGeom prst="rect">
            <a:avLst/>
          </a:prstGeom>
        </p:spPr>
      </p:pic>
      <p:sp>
        <p:nvSpPr>
          <p:cNvPr id="7" name="Dian numeron paikkamerkki 2">
            <a:extLst>
              <a:ext uri="{FF2B5EF4-FFF2-40B4-BE49-F238E27FC236}">
                <a16:creationId xmlns:a16="http://schemas.microsoft.com/office/drawing/2014/main" id="{B06DB410-F910-9948-9DD5-26C75E9C65B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291320" y="6356351"/>
            <a:ext cx="2743200" cy="366183"/>
          </a:xfrm>
        </p:spPr>
        <p:txBody>
          <a:bodyPr/>
          <a:lstStyle>
            <a:lvl1pPr>
              <a:defRPr sz="1333"/>
            </a:lvl1pPr>
          </a:lstStyle>
          <a:p>
            <a:fld id="{C29EF439-236C-4141-A531-FE6D3DEC0875}" type="slidenum">
              <a:rPr lang="fi-FI" smtClean="0"/>
              <a:pPr/>
              <a:t>‹#›</a:t>
            </a:fld>
            <a:endParaRPr lang="fi-FI" sz="1333" dirty="0"/>
          </a:p>
        </p:txBody>
      </p:sp>
    </p:spTree>
    <p:extLst>
      <p:ext uri="{BB962C8B-B14F-4D97-AF65-F5344CB8AC3E}">
        <p14:creationId xmlns:p14="http://schemas.microsoft.com/office/powerpoint/2010/main" val="15654341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. Title and picture collage (left backgroun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Kuva 13">
            <a:extLst>
              <a:ext uri="{FF2B5EF4-FFF2-40B4-BE49-F238E27FC236}">
                <a16:creationId xmlns:a16="http://schemas.microsoft.com/office/drawing/2014/main" id="{4F3979D7-A10B-6F4B-865A-FA5E01002E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4165600" cy="68580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39EDDDB5-2976-1A42-B1A0-12F9E2A3CA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0540" y="753102"/>
            <a:ext cx="2901325" cy="535179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pic>
        <p:nvPicPr>
          <p:cNvPr id="5" name="Kuva 4" descr="Kirkkohallitus logo&#10;">
            <a:extLst>
              <a:ext uri="{FF2B5EF4-FFF2-40B4-BE49-F238E27FC236}">
                <a16:creationId xmlns:a16="http://schemas.microsoft.com/office/drawing/2014/main" id="{ED1BD7ED-66A0-C44C-9DF6-8C5677CF5AF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94400" y="6393600"/>
            <a:ext cx="1317592" cy="209688"/>
          </a:xfrm>
          <a:prstGeom prst="rect">
            <a:avLst/>
          </a:prstGeom>
        </p:spPr>
      </p:pic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0700F7F0-8BAC-5B4E-A81D-0F4A6CF61B3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C29EF439-236C-4141-A531-FE6D3DEC0875}" type="slidenum">
              <a:rPr lang="fi-FI" smtClean="0"/>
              <a:pPr/>
              <a:t>‹#›</a:t>
            </a:fld>
            <a:endParaRPr lang="fi-FI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Kuvan paikkamerkki 3">
            <a:extLst>
              <a:ext uri="{FF2B5EF4-FFF2-40B4-BE49-F238E27FC236}">
                <a16:creationId xmlns:a16="http://schemas.microsoft.com/office/drawing/2014/main" id="{0A3FE483-E5C9-5D4E-90B2-5D3DD1BE0C8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519765" y="765584"/>
            <a:ext cx="4080000" cy="2520053"/>
          </a:xfrm>
        </p:spPr>
        <p:txBody>
          <a:bodyPr/>
          <a:lstStyle/>
          <a:p>
            <a:r>
              <a:rPr lang="fi-FI" dirty="0" err="1"/>
              <a:t>Click</a:t>
            </a:r>
            <a:r>
              <a:rPr lang="fi-FI" dirty="0"/>
              <a:t> </a:t>
            </a:r>
            <a:r>
              <a:rPr lang="fi-FI" dirty="0" err="1"/>
              <a:t>icon</a:t>
            </a:r>
            <a:r>
              <a:rPr lang="fi-FI" dirty="0"/>
              <a:t> to </a:t>
            </a:r>
            <a:r>
              <a:rPr lang="fi-FI" dirty="0" err="1"/>
              <a:t>add</a:t>
            </a:r>
            <a:r>
              <a:rPr lang="fi-FI" dirty="0"/>
              <a:t> </a:t>
            </a:r>
            <a:r>
              <a:rPr lang="fi-FI" dirty="0" err="1"/>
              <a:t>picture</a:t>
            </a:r>
            <a:endParaRPr lang="fi-FI" dirty="0"/>
          </a:p>
        </p:txBody>
      </p:sp>
      <p:sp>
        <p:nvSpPr>
          <p:cNvPr id="8" name="Kuvan paikkamerkki 3">
            <a:extLst>
              <a:ext uri="{FF2B5EF4-FFF2-40B4-BE49-F238E27FC236}">
                <a16:creationId xmlns:a16="http://schemas.microsoft.com/office/drawing/2014/main" id="{E4F49183-8CA8-6C4F-A20B-8851233A8AF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741460" y="765584"/>
            <a:ext cx="4080000" cy="2520053"/>
          </a:xfrm>
        </p:spPr>
        <p:txBody>
          <a:bodyPr/>
          <a:lstStyle/>
          <a:p>
            <a:r>
              <a:rPr lang="fi-FI" dirty="0" err="1"/>
              <a:t>Click</a:t>
            </a:r>
            <a:r>
              <a:rPr lang="fi-FI" dirty="0"/>
              <a:t> </a:t>
            </a:r>
            <a:r>
              <a:rPr lang="fi-FI" dirty="0" err="1"/>
              <a:t>icon</a:t>
            </a:r>
            <a:r>
              <a:rPr lang="fi-FI" dirty="0"/>
              <a:t> to </a:t>
            </a:r>
            <a:r>
              <a:rPr lang="fi-FI" dirty="0" err="1"/>
              <a:t>add</a:t>
            </a:r>
            <a:r>
              <a:rPr lang="fi-FI" dirty="0"/>
              <a:t> </a:t>
            </a:r>
            <a:r>
              <a:rPr lang="fi-FI" dirty="0" err="1"/>
              <a:t>picture</a:t>
            </a:r>
            <a:endParaRPr lang="fi-FI" dirty="0"/>
          </a:p>
        </p:txBody>
      </p:sp>
      <p:sp>
        <p:nvSpPr>
          <p:cNvPr id="9" name="Kuvan paikkamerkki 3">
            <a:extLst>
              <a:ext uri="{FF2B5EF4-FFF2-40B4-BE49-F238E27FC236}">
                <a16:creationId xmlns:a16="http://schemas.microsoft.com/office/drawing/2014/main" id="{13F010B7-EBBA-7A41-B11D-40D43105EB6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519765" y="3445068"/>
            <a:ext cx="4080000" cy="2520053"/>
          </a:xfrm>
        </p:spPr>
        <p:txBody>
          <a:bodyPr/>
          <a:lstStyle/>
          <a:p>
            <a:r>
              <a:rPr lang="fi-FI" dirty="0" err="1"/>
              <a:t>Click</a:t>
            </a:r>
            <a:r>
              <a:rPr lang="fi-FI" dirty="0"/>
              <a:t> </a:t>
            </a:r>
            <a:r>
              <a:rPr lang="fi-FI" dirty="0" err="1"/>
              <a:t>icon</a:t>
            </a:r>
            <a:r>
              <a:rPr lang="fi-FI" dirty="0"/>
              <a:t> to </a:t>
            </a:r>
            <a:r>
              <a:rPr lang="fi-FI" dirty="0" err="1"/>
              <a:t>add</a:t>
            </a:r>
            <a:r>
              <a:rPr lang="fi-FI" dirty="0"/>
              <a:t> </a:t>
            </a:r>
            <a:r>
              <a:rPr lang="fi-FI" dirty="0" err="1"/>
              <a:t>picture</a:t>
            </a:r>
            <a:endParaRPr lang="fi-FI" dirty="0"/>
          </a:p>
        </p:txBody>
      </p:sp>
      <p:sp>
        <p:nvSpPr>
          <p:cNvPr id="10" name="Kuvan paikkamerkki 3">
            <a:extLst>
              <a:ext uri="{FF2B5EF4-FFF2-40B4-BE49-F238E27FC236}">
                <a16:creationId xmlns:a16="http://schemas.microsoft.com/office/drawing/2014/main" id="{9003F173-8E00-8C4A-98C3-2AC588C62699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741460" y="3445068"/>
            <a:ext cx="4080000" cy="2520053"/>
          </a:xfrm>
        </p:spPr>
        <p:txBody>
          <a:bodyPr/>
          <a:lstStyle/>
          <a:p>
            <a:r>
              <a:rPr lang="fi-FI" dirty="0" err="1"/>
              <a:t>Click</a:t>
            </a:r>
            <a:r>
              <a:rPr lang="fi-FI" dirty="0"/>
              <a:t> </a:t>
            </a:r>
            <a:r>
              <a:rPr lang="fi-FI" dirty="0" err="1"/>
              <a:t>icon</a:t>
            </a:r>
            <a:r>
              <a:rPr lang="fi-FI" dirty="0"/>
              <a:t> to </a:t>
            </a:r>
            <a:r>
              <a:rPr lang="fi-FI" dirty="0" err="1"/>
              <a:t>add</a:t>
            </a:r>
            <a:r>
              <a:rPr lang="fi-FI" dirty="0"/>
              <a:t> </a:t>
            </a:r>
            <a:r>
              <a:rPr lang="fi-FI" dirty="0" err="1"/>
              <a:t>picture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467094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. Imag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90C2827B-6E7D-AE4E-ACC5-323F0375F87D}"/>
              </a:ext>
            </a:extLst>
          </p:cNvPr>
          <p:cNvSpPr/>
          <p:nvPr userDrawn="1"/>
        </p:nvSpPr>
        <p:spPr>
          <a:xfrm>
            <a:off x="0" y="6248397"/>
            <a:ext cx="12192000" cy="6096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400" b="0" i="0" dirty="0">
              <a:latin typeface="Verdana" panose="020B0604030504040204" pitchFamily="34" charset="0"/>
            </a:endParaRPr>
          </a:p>
        </p:txBody>
      </p:sp>
      <p:pic>
        <p:nvPicPr>
          <p:cNvPr id="6" name="Kuva 5" descr="Kirkkohallitus logo">
            <a:extLst>
              <a:ext uri="{FF2B5EF4-FFF2-40B4-BE49-F238E27FC236}">
                <a16:creationId xmlns:a16="http://schemas.microsoft.com/office/drawing/2014/main" id="{37949A1C-A40F-7440-A5B0-CF7B005A652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2617" y="6393600"/>
            <a:ext cx="1284919" cy="200288"/>
          </a:xfrm>
          <a:prstGeom prst="rect">
            <a:avLst/>
          </a:prstGeom>
        </p:spPr>
      </p:pic>
      <p:sp>
        <p:nvSpPr>
          <p:cNvPr id="7" name="Dian numeron paikkamerkki 2">
            <a:extLst>
              <a:ext uri="{FF2B5EF4-FFF2-40B4-BE49-F238E27FC236}">
                <a16:creationId xmlns:a16="http://schemas.microsoft.com/office/drawing/2014/main" id="{9AB9BD34-0A79-274E-856D-B9173455F9F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291320" y="6356351"/>
            <a:ext cx="2743200" cy="366183"/>
          </a:xfrm>
        </p:spPr>
        <p:txBody>
          <a:bodyPr/>
          <a:lstStyle>
            <a:lvl1pPr>
              <a:defRPr sz="1333"/>
            </a:lvl1pPr>
          </a:lstStyle>
          <a:p>
            <a:fld id="{C29EF439-236C-4141-A531-FE6D3DEC0875}" type="slidenum">
              <a:rPr lang="fi-FI" smtClean="0"/>
              <a:pPr/>
              <a:t>‹#›</a:t>
            </a:fld>
            <a:endParaRPr lang="fi-FI" sz="1333" dirty="0"/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E92249D7-5E24-F144-BA57-C6B26E07D953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248400"/>
          </a:xfrm>
        </p:spPr>
        <p:txBody>
          <a:bodyPr/>
          <a:lstStyle/>
          <a:p>
            <a:r>
              <a:rPr lang="fi-FI" dirty="0" err="1"/>
              <a:t>Click</a:t>
            </a:r>
            <a:r>
              <a:rPr lang="fi-FI" dirty="0"/>
              <a:t> </a:t>
            </a:r>
            <a:r>
              <a:rPr lang="fi-FI" dirty="0" err="1"/>
              <a:t>icon</a:t>
            </a:r>
            <a:r>
              <a:rPr lang="fi-FI" dirty="0"/>
              <a:t> to </a:t>
            </a:r>
            <a:r>
              <a:rPr lang="fi-FI" dirty="0" err="1"/>
              <a:t>add</a:t>
            </a:r>
            <a:r>
              <a:rPr lang="fi-FI" dirty="0"/>
              <a:t> </a:t>
            </a:r>
            <a:r>
              <a:rPr lang="fi-FI" dirty="0" err="1"/>
              <a:t>picture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931155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918C500-7A2A-4ECF-89E7-EEF316D94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8613807-463F-4DE8-82C8-2098EE6643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433E3E8-CC62-46B8-8628-AAEB09763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D02EA-1FF3-47AA-94A2-F09AA461684C}" type="datetimeFigureOut">
              <a:rPr lang="fi-FI" smtClean="0"/>
              <a:t>3.2.2022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901D855-577B-414D-960C-D954FB761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7916B6D-A3CB-4351-A5C4-B8686299A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5550E-2FF6-44BD-86E4-7C0455C1F0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75112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. Subheading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90C2827B-6E7D-AE4E-ACC5-323F0375F87D}"/>
              </a:ext>
            </a:extLst>
          </p:cNvPr>
          <p:cNvSpPr/>
          <p:nvPr userDrawn="1"/>
        </p:nvSpPr>
        <p:spPr>
          <a:xfrm>
            <a:off x="0" y="6248397"/>
            <a:ext cx="12192000" cy="6096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400" b="0" i="0" dirty="0">
              <a:latin typeface="Verdana" panose="020B0604030504040204" pitchFamily="34" charset="0"/>
            </a:endParaRPr>
          </a:p>
        </p:txBody>
      </p:sp>
      <p:pic>
        <p:nvPicPr>
          <p:cNvPr id="6" name="Kuva 5" descr="Kirkkohallitus logo">
            <a:extLst>
              <a:ext uri="{FF2B5EF4-FFF2-40B4-BE49-F238E27FC236}">
                <a16:creationId xmlns:a16="http://schemas.microsoft.com/office/drawing/2014/main" id="{37949A1C-A40F-7440-A5B0-CF7B005A652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2617" y="6393600"/>
            <a:ext cx="1284919" cy="200288"/>
          </a:xfrm>
          <a:prstGeom prst="rect">
            <a:avLst/>
          </a:prstGeom>
        </p:spPr>
      </p:pic>
      <p:sp>
        <p:nvSpPr>
          <p:cNvPr id="7" name="Dian numeron paikkamerkki 2">
            <a:extLst>
              <a:ext uri="{FF2B5EF4-FFF2-40B4-BE49-F238E27FC236}">
                <a16:creationId xmlns:a16="http://schemas.microsoft.com/office/drawing/2014/main" id="{9AB9BD34-0A79-274E-856D-B9173455F9F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291320" y="6356351"/>
            <a:ext cx="2743200" cy="366183"/>
          </a:xfrm>
        </p:spPr>
        <p:txBody>
          <a:bodyPr/>
          <a:lstStyle>
            <a:lvl1pPr>
              <a:defRPr sz="1333"/>
            </a:lvl1pPr>
          </a:lstStyle>
          <a:p>
            <a:fld id="{C29EF439-236C-4141-A531-FE6D3DEC0875}" type="slidenum">
              <a:rPr lang="fi-FI" smtClean="0"/>
              <a:pPr/>
              <a:t>‹#›</a:t>
            </a:fld>
            <a:endParaRPr lang="fi-FI" sz="1333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0AE5CEAC-C15E-A343-B8BA-1DB631B4003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Suorakulmio 7">
            <a:extLst>
              <a:ext uri="{FF2B5EF4-FFF2-40B4-BE49-F238E27FC236}">
                <a16:creationId xmlns:a16="http://schemas.microsoft.com/office/drawing/2014/main" id="{F2742E03-159A-D947-921A-3CA15416F123}"/>
              </a:ext>
            </a:extLst>
          </p:cNvPr>
          <p:cNvSpPr/>
          <p:nvPr userDrawn="1"/>
        </p:nvSpPr>
        <p:spPr>
          <a:xfrm>
            <a:off x="0" y="1600200"/>
            <a:ext cx="12192000" cy="3657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400" b="0" i="0" dirty="0">
              <a:latin typeface="Verdana" panose="020B0604030504040204" pitchFamily="34" charset="0"/>
            </a:endParaRPr>
          </a:p>
        </p:txBody>
      </p:sp>
      <p:sp>
        <p:nvSpPr>
          <p:cNvPr id="9" name="Otsikko 8">
            <a:extLst>
              <a:ext uri="{FF2B5EF4-FFF2-40B4-BE49-F238E27FC236}">
                <a16:creationId xmlns:a16="http://schemas.microsoft.com/office/drawing/2014/main" id="{61CAFE80-A235-324F-ABC1-47A1FEBCBC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710293"/>
            <a:ext cx="10515600" cy="132556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fi-FI" dirty="0"/>
          </a:p>
        </p:txBody>
      </p:sp>
      <p:pic>
        <p:nvPicPr>
          <p:cNvPr id="10" name="Kuva 9" descr="Kirkkohallitus logo&#10;">
            <a:extLst>
              <a:ext uri="{FF2B5EF4-FFF2-40B4-BE49-F238E27FC236}">
                <a16:creationId xmlns:a16="http://schemas.microsoft.com/office/drawing/2014/main" id="{58F8D74B-1DF5-EC4B-AC4B-1D5591741E8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94400" y="6169373"/>
            <a:ext cx="2300939" cy="366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1887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. Title and blank content area (left backgroun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Kuva 13">
            <a:extLst>
              <a:ext uri="{FF2B5EF4-FFF2-40B4-BE49-F238E27FC236}">
                <a16:creationId xmlns:a16="http://schemas.microsoft.com/office/drawing/2014/main" id="{4F3979D7-A10B-6F4B-865A-FA5E01002E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4165600" cy="68580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39EDDDB5-2976-1A42-B1A0-12F9E2A3CA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0539" y="753102"/>
            <a:ext cx="3668060" cy="535179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pic>
        <p:nvPicPr>
          <p:cNvPr id="5" name="Kuva 4" descr="Kirkkohallitus logo&#10;">
            <a:extLst>
              <a:ext uri="{FF2B5EF4-FFF2-40B4-BE49-F238E27FC236}">
                <a16:creationId xmlns:a16="http://schemas.microsoft.com/office/drawing/2014/main" id="{ED1BD7ED-66A0-C44C-9DF6-8C5677CF5AF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94400" y="6393600"/>
            <a:ext cx="1317592" cy="209688"/>
          </a:xfrm>
          <a:prstGeom prst="rect">
            <a:avLst/>
          </a:prstGeom>
        </p:spPr>
      </p:pic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0700F7F0-8BAC-5B4E-A81D-0F4A6CF61B3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C29EF439-236C-4141-A531-FE6D3DEC0875}" type="slidenum">
              <a:rPr lang="fi-FI" smtClean="0"/>
              <a:pPr/>
              <a:t>‹#›</a:t>
            </a:fld>
            <a:endParaRPr lang="fi-FI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3474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. Title and content area (top backgroun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0">
            <a:extLst>
              <a:ext uri="{FF2B5EF4-FFF2-40B4-BE49-F238E27FC236}">
                <a16:creationId xmlns:a16="http://schemas.microsoft.com/office/drawing/2014/main" id="{6CA897BE-B3B0-9B43-828E-B9B235C105BC}"/>
              </a:ext>
            </a:extLst>
          </p:cNvPr>
          <p:cNvSpPr/>
          <p:nvPr userDrawn="1"/>
        </p:nvSpPr>
        <p:spPr>
          <a:xfrm>
            <a:off x="0" y="6248397"/>
            <a:ext cx="12192000" cy="6096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400" b="0" i="0" dirty="0">
              <a:latin typeface="Verdana" panose="020B0604030504040204" pitchFamily="34" charset="0"/>
            </a:endParaRPr>
          </a:p>
        </p:txBody>
      </p:sp>
      <p:pic>
        <p:nvPicPr>
          <p:cNvPr id="12" name="Kuva 11" descr="Kirkkohallitus logo">
            <a:extLst>
              <a:ext uri="{FF2B5EF4-FFF2-40B4-BE49-F238E27FC236}">
                <a16:creationId xmlns:a16="http://schemas.microsoft.com/office/drawing/2014/main" id="{F5152854-E954-4644-9CE3-617FAA0636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2617" y="6393600"/>
            <a:ext cx="1284919" cy="200288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EE35D171-8F36-744B-BA60-A8E973C46A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177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7FD56AE3-05FC-C049-A312-0BB69F3E99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fi-FI" dirty="0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B7D17527-614A-9043-BCEA-1949AB49908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838200" y="2087033"/>
            <a:ext cx="10515600" cy="3947584"/>
          </a:xfrm>
        </p:spPr>
        <p:txBody>
          <a:bodyPr/>
          <a:lstStyle/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en-US" dirty="0"/>
          </a:p>
        </p:txBody>
      </p:sp>
      <p:sp>
        <p:nvSpPr>
          <p:cNvPr id="10" name="Dian numeron paikkamerkki 2">
            <a:extLst>
              <a:ext uri="{FF2B5EF4-FFF2-40B4-BE49-F238E27FC236}">
                <a16:creationId xmlns:a16="http://schemas.microsoft.com/office/drawing/2014/main" id="{477524EB-FC20-934C-8793-42A6F2148B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9291320" y="6356351"/>
            <a:ext cx="2743200" cy="366183"/>
          </a:xfrm>
        </p:spPr>
        <p:txBody>
          <a:bodyPr/>
          <a:lstStyle>
            <a:lvl1pPr>
              <a:defRPr sz="1333"/>
            </a:lvl1pPr>
          </a:lstStyle>
          <a:p>
            <a:fld id="{C29EF439-236C-4141-A531-FE6D3DEC0875}" type="slidenum">
              <a:rPr lang="fi-FI" smtClean="0"/>
              <a:pPr/>
              <a:t>‹#›</a:t>
            </a:fld>
            <a:endParaRPr lang="fi-FI" sz="1333" dirty="0"/>
          </a:p>
        </p:txBody>
      </p:sp>
    </p:spTree>
    <p:extLst>
      <p:ext uri="{BB962C8B-B14F-4D97-AF65-F5344CB8AC3E}">
        <p14:creationId xmlns:p14="http://schemas.microsoft.com/office/powerpoint/2010/main" val="11892696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. Title and two content areas (top backgroun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0">
            <a:extLst>
              <a:ext uri="{FF2B5EF4-FFF2-40B4-BE49-F238E27FC236}">
                <a16:creationId xmlns:a16="http://schemas.microsoft.com/office/drawing/2014/main" id="{6CA897BE-B3B0-9B43-828E-B9B235C105BC}"/>
              </a:ext>
            </a:extLst>
          </p:cNvPr>
          <p:cNvSpPr/>
          <p:nvPr userDrawn="1"/>
        </p:nvSpPr>
        <p:spPr>
          <a:xfrm>
            <a:off x="0" y="6248397"/>
            <a:ext cx="12192000" cy="6096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400" b="0" i="0" dirty="0">
              <a:latin typeface="Verdana" panose="020B0604030504040204" pitchFamily="34" charset="0"/>
            </a:endParaRPr>
          </a:p>
        </p:txBody>
      </p:sp>
      <p:pic>
        <p:nvPicPr>
          <p:cNvPr id="12" name="Kuva 11" descr="Kirkkohallitus logo">
            <a:extLst>
              <a:ext uri="{FF2B5EF4-FFF2-40B4-BE49-F238E27FC236}">
                <a16:creationId xmlns:a16="http://schemas.microsoft.com/office/drawing/2014/main" id="{F5152854-E954-4644-9CE3-617FAA0636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2617" y="6393600"/>
            <a:ext cx="1284919" cy="200288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EE35D171-8F36-744B-BA60-A8E973C46A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177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7FD56AE3-05FC-C049-A312-0BB69F3E99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fi-FI" dirty="0"/>
          </a:p>
        </p:txBody>
      </p:sp>
      <p:sp>
        <p:nvSpPr>
          <p:cNvPr id="10" name="Dian numeron paikkamerkki 2">
            <a:extLst>
              <a:ext uri="{FF2B5EF4-FFF2-40B4-BE49-F238E27FC236}">
                <a16:creationId xmlns:a16="http://schemas.microsoft.com/office/drawing/2014/main" id="{477524EB-FC20-934C-8793-42A6F2148B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9291320" y="6356351"/>
            <a:ext cx="2743200" cy="366183"/>
          </a:xfrm>
        </p:spPr>
        <p:txBody>
          <a:bodyPr/>
          <a:lstStyle>
            <a:lvl1pPr>
              <a:defRPr sz="1333"/>
            </a:lvl1pPr>
          </a:lstStyle>
          <a:p>
            <a:fld id="{C29EF439-236C-4141-A531-FE6D3DEC0875}" type="slidenum">
              <a:rPr lang="fi-FI" smtClean="0"/>
              <a:pPr/>
              <a:t>‹#›</a:t>
            </a:fld>
            <a:endParaRPr lang="fi-FI" sz="1333" dirty="0"/>
          </a:p>
        </p:txBody>
      </p:sp>
      <p:sp>
        <p:nvSpPr>
          <p:cNvPr id="13" name="Tekstin paikkamerkki 12">
            <a:extLst>
              <a:ext uri="{FF2B5EF4-FFF2-40B4-BE49-F238E27FC236}">
                <a16:creationId xmlns:a16="http://schemas.microsoft.com/office/drawing/2014/main" id="{41875B52-E776-8940-9BAC-F7064A9E4EC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2201334"/>
            <a:ext cx="5040000" cy="3672417"/>
          </a:xfrm>
        </p:spPr>
        <p:txBody>
          <a:bodyPr/>
          <a:lstStyle>
            <a:lvl1pPr marL="457189" indent="-457189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en-US" dirty="0"/>
          </a:p>
        </p:txBody>
      </p:sp>
      <p:sp>
        <p:nvSpPr>
          <p:cNvPr id="14" name="Tekstin paikkamerkki 12">
            <a:extLst>
              <a:ext uri="{FF2B5EF4-FFF2-40B4-BE49-F238E27FC236}">
                <a16:creationId xmlns:a16="http://schemas.microsoft.com/office/drawing/2014/main" id="{C9FDA91A-39FD-7B43-B972-6D303CBB9D7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03088" y="2201334"/>
            <a:ext cx="5040000" cy="3672417"/>
          </a:xfrm>
        </p:spPr>
        <p:txBody>
          <a:bodyPr/>
          <a:lstStyle>
            <a:lvl1pPr marL="457189" indent="-457189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02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. Title and blank content area (top background)">
    <p:bg>
      <p:bgPr>
        <a:solidFill>
          <a:schemeClr val="bg2"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orakulmio 8">
            <a:extLst>
              <a:ext uri="{FF2B5EF4-FFF2-40B4-BE49-F238E27FC236}">
                <a16:creationId xmlns:a16="http://schemas.microsoft.com/office/drawing/2014/main" id="{AE585983-CB48-A34E-BB29-C238BE880D4F}"/>
              </a:ext>
            </a:extLst>
          </p:cNvPr>
          <p:cNvSpPr/>
          <p:nvPr userDrawn="1"/>
        </p:nvSpPr>
        <p:spPr>
          <a:xfrm>
            <a:off x="0" y="6248397"/>
            <a:ext cx="12192000" cy="6096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400" b="0" i="0" dirty="0">
              <a:latin typeface="Verdana" panose="020B0604030504040204" pitchFamily="34" charset="0"/>
            </a:endParaRP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EE35D171-8F36-744B-BA60-A8E973C46A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77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7FD56AE3-05FC-C049-A312-0BB69F3E99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fi-FI" dirty="0"/>
          </a:p>
        </p:txBody>
      </p:sp>
      <p:pic>
        <p:nvPicPr>
          <p:cNvPr id="10" name="Kuva 9" descr="Kirkkohallitus logo">
            <a:extLst>
              <a:ext uri="{FF2B5EF4-FFF2-40B4-BE49-F238E27FC236}">
                <a16:creationId xmlns:a16="http://schemas.microsoft.com/office/drawing/2014/main" id="{7273B4D2-562A-2E4C-99A4-891EC311933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92617" y="6393600"/>
            <a:ext cx="1284919" cy="200288"/>
          </a:xfrm>
          <a:prstGeom prst="rect">
            <a:avLst/>
          </a:prstGeom>
        </p:spPr>
      </p:pic>
      <p:sp>
        <p:nvSpPr>
          <p:cNvPr id="11" name="Dian numeron paikkamerkki 2">
            <a:extLst>
              <a:ext uri="{FF2B5EF4-FFF2-40B4-BE49-F238E27FC236}">
                <a16:creationId xmlns:a16="http://schemas.microsoft.com/office/drawing/2014/main" id="{B48492F6-967E-7740-8ACC-0806CD3C6D2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291320" y="6356351"/>
            <a:ext cx="2743200" cy="366183"/>
          </a:xfrm>
        </p:spPr>
        <p:txBody>
          <a:bodyPr/>
          <a:lstStyle>
            <a:lvl1pPr>
              <a:defRPr sz="1333"/>
            </a:lvl1pPr>
          </a:lstStyle>
          <a:p>
            <a:fld id="{C29EF439-236C-4141-A531-FE6D3DEC0875}" type="slidenum">
              <a:rPr lang="fi-FI" smtClean="0"/>
              <a:pPr/>
              <a:t>‹#›</a:t>
            </a:fld>
            <a:endParaRPr lang="fi-FI" sz="1333" dirty="0"/>
          </a:p>
        </p:txBody>
      </p:sp>
    </p:spTree>
    <p:extLst>
      <p:ext uri="{BB962C8B-B14F-4D97-AF65-F5344CB8AC3E}">
        <p14:creationId xmlns:p14="http://schemas.microsoft.com/office/powerpoint/2010/main" val="32227920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2. Title and blank content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orakulmio 8">
            <a:extLst>
              <a:ext uri="{FF2B5EF4-FFF2-40B4-BE49-F238E27FC236}">
                <a16:creationId xmlns:a16="http://schemas.microsoft.com/office/drawing/2014/main" id="{A4EAABD9-ACE9-5B4B-8822-1BAB0BE75C95}"/>
              </a:ext>
            </a:extLst>
          </p:cNvPr>
          <p:cNvSpPr/>
          <p:nvPr userDrawn="1"/>
        </p:nvSpPr>
        <p:spPr>
          <a:xfrm>
            <a:off x="0" y="6248397"/>
            <a:ext cx="12192000" cy="6096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400" b="0" i="0" dirty="0">
              <a:latin typeface="Verdana" panose="020B0604030504040204" pitchFamily="34" charset="0"/>
            </a:endParaRPr>
          </a:p>
        </p:txBody>
      </p:sp>
      <p:pic>
        <p:nvPicPr>
          <p:cNvPr id="8" name="Kuva 7" descr="Kirkkohallitus logo&#10;">
            <a:extLst>
              <a:ext uri="{FF2B5EF4-FFF2-40B4-BE49-F238E27FC236}">
                <a16:creationId xmlns:a16="http://schemas.microsoft.com/office/drawing/2014/main" id="{D1B7C314-09C7-B540-B565-BDCB1F54427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4400" y="6393600"/>
            <a:ext cx="1317592" cy="209688"/>
          </a:xfrm>
          <a:prstGeom prst="rect">
            <a:avLst/>
          </a:prstGeom>
        </p:spPr>
      </p:pic>
      <p:pic>
        <p:nvPicPr>
          <p:cNvPr id="10" name="Kuva 9" descr="Kirkkohallitus logo">
            <a:extLst>
              <a:ext uri="{FF2B5EF4-FFF2-40B4-BE49-F238E27FC236}">
                <a16:creationId xmlns:a16="http://schemas.microsoft.com/office/drawing/2014/main" id="{FE87B44E-982D-CC48-8AF3-CC326F40017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92617" y="6393600"/>
            <a:ext cx="1284919" cy="200288"/>
          </a:xfrm>
          <a:prstGeom prst="rect">
            <a:avLst/>
          </a:prstGeom>
        </p:spPr>
      </p:pic>
      <p:sp>
        <p:nvSpPr>
          <p:cNvPr id="11" name="Dian numeron paikkamerkki 2">
            <a:extLst>
              <a:ext uri="{FF2B5EF4-FFF2-40B4-BE49-F238E27FC236}">
                <a16:creationId xmlns:a16="http://schemas.microsoft.com/office/drawing/2014/main" id="{59A9C320-A825-044D-837B-F7798851F2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291320" y="6356351"/>
            <a:ext cx="2743200" cy="366183"/>
          </a:xfrm>
        </p:spPr>
        <p:txBody>
          <a:bodyPr/>
          <a:lstStyle>
            <a:lvl1pPr>
              <a:defRPr sz="1333"/>
            </a:lvl1pPr>
          </a:lstStyle>
          <a:p>
            <a:fld id="{C29EF439-236C-4141-A531-FE6D3DEC0875}" type="slidenum">
              <a:rPr lang="fi-FI" smtClean="0"/>
              <a:pPr/>
              <a:t>‹#›</a:t>
            </a:fld>
            <a:endParaRPr lang="fi-FI" sz="1333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FBBC69D1-93E8-F34C-A882-F6E99F2938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850610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. Title and two content ar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orakulmio 9">
            <a:extLst>
              <a:ext uri="{FF2B5EF4-FFF2-40B4-BE49-F238E27FC236}">
                <a16:creationId xmlns:a16="http://schemas.microsoft.com/office/drawing/2014/main" id="{1FC30A7B-DA3B-E54C-9253-5DC42D959165}"/>
              </a:ext>
            </a:extLst>
          </p:cNvPr>
          <p:cNvSpPr/>
          <p:nvPr userDrawn="1"/>
        </p:nvSpPr>
        <p:spPr>
          <a:xfrm>
            <a:off x="0" y="6248397"/>
            <a:ext cx="12192000" cy="6096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400" b="0" i="0" dirty="0">
              <a:latin typeface="Verdana" panose="020B060403050404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53CF84C-3179-0946-B63E-248142A7747B}"/>
              </a:ext>
            </a:extLst>
          </p:cNvPr>
          <p:cNvSpPr txBox="1">
            <a:spLocks/>
          </p:cNvSpPr>
          <p:nvPr userDrawn="1"/>
        </p:nvSpPr>
        <p:spPr>
          <a:xfrm>
            <a:off x="839788" y="1742042"/>
            <a:ext cx="3932237" cy="1328281"/>
          </a:xfrm>
          <a:prstGeom prst="rect">
            <a:avLst/>
          </a:prstGeom>
        </p:spPr>
        <p:txBody>
          <a:bodyPr vert="horz" lIns="121920" tIns="60960" rIns="121920" bIns="60960" rtlCol="0" anchor="b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Martti" panose="02000000000000000000" pitchFamily="2" charset="77"/>
                <a:ea typeface="+mj-ea"/>
                <a:cs typeface="+mj-cs"/>
              </a:defRPr>
            </a:lvl1pPr>
          </a:lstStyle>
          <a:p>
            <a:r>
              <a:rPr lang="fi-FI" sz="3200" dirty="0" err="1"/>
              <a:t>Click</a:t>
            </a:r>
            <a:r>
              <a:rPr lang="fi-FI" sz="3200" dirty="0"/>
              <a:t> to </a:t>
            </a:r>
            <a:r>
              <a:rPr lang="fi-FI" sz="3200" dirty="0" err="1"/>
              <a:t>edit</a:t>
            </a:r>
            <a:r>
              <a:rPr lang="fi-FI" sz="3200" dirty="0"/>
              <a:t> Master </a:t>
            </a:r>
            <a:r>
              <a:rPr lang="fi-FI" sz="3200" dirty="0" err="1"/>
              <a:t>title</a:t>
            </a:r>
            <a:r>
              <a:rPr lang="fi-FI" sz="3200" dirty="0"/>
              <a:t> </a:t>
            </a:r>
            <a:r>
              <a:rPr lang="fi-FI" sz="3200" dirty="0" err="1"/>
              <a:t>style</a:t>
            </a:r>
            <a:endParaRPr lang="en-US" sz="32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528BC4F-01B4-6F4C-95E2-BB3DA9E3E7E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1742042"/>
            <a:ext cx="6172200" cy="4119009"/>
          </a:xfrm>
        </p:spPr>
        <p:txBody>
          <a:bodyPr/>
          <a:lstStyle>
            <a:lvl1pPr marL="0" marR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685783" marR="0" indent="-228594" algn="l" defTabSz="914377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9E8BFB96-2D3F-104C-A170-8A45468FB023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3240670"/>
            <a:ext cx="3932237" cy="2628319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</p:txBody>
      </p:sp>
      <p:pic>
        <p:nvPicPr>
          <p:cNvPr id="11" name="Kuva 10" descr="Kirkkohallitus logo">
            <a:extLst>
              <a:ext uri="{FF2B5EF4-FFF2-40B4-BE49-F238E27FC236}">
                <a16:creationId xmlns:a16="http://schemas.microsoft.com/office/drawing/2014/main" id="{F381EC02-A84E-024E-A062-623667FE113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2617" y="6393600"/>
            <a:ext cx="1284919" cy="200288"/>
          </a:xfrm>
          <a:prstGeom prst="rect">
            <a:avLst/>
          </a:prstGeom>
        </p:spPr>
      </p:pic>
      <p:sp>
        <p:nvSpPr>
          <p:cNvPr id="12" name="Dian numeron paikkamerkki 2">
            <a:extLst>
              <a:ext uri="{FF2B5EF4-FFF2-40B4-BE49-F238E27FC236}">
                <a16:creationId xmlns:a16="http://schemas.microsoft.com/office/drawing/2014/main" id="{15602E90-4FF7-F044-8F6E-3CC9DD8AFF7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291320" y="6356351"/>
            <a:ext cx="2743200" cy="366183"/>
          </a:xfrm>
        </p:spPr>
        <p:txBody>
          <a:bodyPr/>
          <a:lstStyle>
            <a:lvl1pPr>
              <a:defRPr sz="1333"/>
            </a:lvl1pPr>
          </a:lstStyle>
          <a:p>
            <a:fld id="{C29EF439-236C-4141-A531-FE6D3DEC0875}" type="slidenum">
              <a:rPr lang="fi-FI" smtClean="0"/>
              <a:pPr/>
              <a:t>‹#›</a:t>
            </a:fld>
            <a:endParaRPr lang="fi-FI" sz="1333" dirty="0"/>
          </a:p>
        </p:txBody>
      </p:sp>
      <p:sp>
        <p:nvSpPr>
          <p:cNvPr id="13" name="Otsikko 12">
            <a:extLst>
              <a:ext uri="{FF2B5EF4-FFF2-40B4-BE49-F238E27FC236}">
                <a16:creationId xmlns:a16="http://schemas.microsoft.com/office/drawing/2014/main" id="{D3BE1244-5051-CA48-9E04-BC09F2B2B7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310942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. Title and content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>
            <a:extLst>
              <a:ext uri="{FF2B5EF4-FFF2-40B4-BE49-F238E27FC236}">
                <a16:creationId xmlns:a16="http://schemas.microsoft.com/office/drawing/2014/main" id="{3815EFF0-B639-B145-95CD-DACD238FB09D}"/>
              </a:ext>
            </a:extLst>
          </p:cNvPr>
          <p:cNvSpPr/>
          <p:nvPr userDrawn="1"/>
        </p:nvSpPr>
        <p:spPr>
          <a:xfrm>
            <a:off x="0" y="6248397"/>
            <a:ext cx="12192000" cy="6096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400" b="0" i="0" dirty="0">
              <a:latin typeface="Verdana" panose="020B0604030504040204" pitchFamily="34" charset="0"/>
            </a:endParaRPr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DE656F9D-9F0A-E24D-A483-C7924CD77B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5BA22309-5D84-844B-962D-23ACD517EEE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32513"/>
            <a:ext cx="10515600" cy="4141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en-US" dirty="0"/>
          </a:p>
        </p:txBody>
      </p:sp>
      <p:pic>
        <p:nvPicPr>
          <p:cNvPr id="8" name="Kuva 7" descr="Kirkkohallitus logo">
            <a:extLst>
              <a:ext uri="{FF2B5EF4-FFF2-40B4-BE49-F238E27FC236}">
                <a16:creationId xmlns:a16="http://schemas.microsoft.com/office/drawing/2014/main" id="{516E0B64-FD43-E84F-BCA2-0094AD0BBA5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2617" y="6393600"/>
            <a:ext cx="1284919" cy="200288"/>
          </a:xfrm>
          <a:prstGeom prst="rect">
            <a:avLst/>
          </a:prstGeom>
        </p:spPr>
      </p:pic>
      <p:sp>
        <p:nvSpPr>
          <p:cNvPr id="9" name="Dian numeron paikkamerkki 2">
            <a:extLst>
              <a:ext uri="{FF2B5EF4-FFF2-40B4-BE49-F238E27FC236}">
                <a16:creationId xmlns:a16="http://schemas.microsoft.com/office/drawing/2014/main" id="{98259C39-B4A9-F048-848D-E15CBD18F53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291320" y="6356351"/>
            <a:ext cx="2743200" cy="366183"/>
          </a:xfrm>
        </p:spPr>
        <p:txBody>
          <a:bodyPr/>
          <a:lstStyle>
            <a:lvl1pPr>
              <a:defRPr sz="1333"/>
            </a:lvl1pPr>
          </a:lstStyle>
          <a:p>
            <a:fld id="{C29EF439-236C-4141-A531-FE6D3DEC0875}" type="slidenum">
              <a:rPr lang="fi-FI" smtClean="0"/>
              <a:pPr/>
              <a:t>‹#›</a:t>
            </a:fld>
            <a:endParaRPr lang="fi-FI" sz="1333" dirty="0"/>
          </a:p>
        </p:txBody>
      </p:sp>
    </p:spTree>
    <p:extLst>
      <p:ext uri="{BB962C8B-B14F-4D97-AF65-F5344CB8AC3E}">
        <p14:creationId xmlns:p14="http://schemas.microsoft.com/office/powerpoint/2010/main" val="11926072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. Title on the left and blank content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orakulmio 5">
            <a:extLst>
              <a:ext uri="{FF2B5EF4-FFF2-40B4-BE49-F238E27FC236}">
                <a16:creationId xmlns:a16="http://schemas.microsoft.com/office/drawing/2014/main" id="{C19FB543-25DF-5447-875C-8880B7A7F8DE}"/>
              </a:ext>
            </a:extLst>
          </p:cNvPr>
          <p:cNvSpPr/>
          <p:nvPr userDrawn="1"/>
        </p:nvSpPr>
        <p:spPr>
          <a:xfrm>
            <a:off x="0" y="6248397"/>
            <a:ext cx="12192000" cy="6096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400" b="0" i="0" dirty="0">
              <a:latin typeface="Verdana" panose="020B0604030504040204" pitchFamily="34" charset="0"/>
            </a:endParaRPr>
          </a:p>
        </p:txBody>
      </p:sp>
      <p:sp>
        <p:nvSpPr>
          <p:cNvPr id="11" name="Otsikko 1">
            <a:extLst>
              <a:ext uri="{FF2B5EF4-FFF2-40B4-BE49-F238E27FC236}">
                <a16:creationId xmlns:a16="http://schemas.microsoft.com/office/drawing/2014/main" id="{8E74C0C7-0119-4245-94E2-F66029F818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7846" y="1182282"/>
            <a:ext cx="3668060" cy="4040004"/>
          </a:xfrm>
        </p:spPr>
        <p:txBody>
          <a:bodyPr/>
          <a:lstStyle/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fi-FI" dirty="0"/>
          </a:p>
        </p:txBody>
      </p:sp>
      <p:pic>
        <p:nvPicPr>
          <p:cNvPr id="7" name="Kuva 6" descr="Kirkkohallitus logo">
            <a:extLst>
              <a:ext uri="{FF2B5EF4-FFF2-40B4-BE49-F238E27FC236}">
                <a16:creationId xmlns:a16="http://schemas.microsoft.com/office/drawing/2014/main" id="{222442EC-798C-3F49-989F-011C131AB8E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2617" y="6393600"/>
            <a:ext cx="1284919" cy="200288"/>
          </a:xfrm>
          <a:prstGeom prst="rect">
            <a:avLst/>
          </a:prstGeom>
        </p:spPr>
      </p:pic>
      <p:sp>
        <p:nvSpPr>
          <p:cNvPr id="10" name="Dian numeron paikkamerkki 2">
            <a:extLst>
              <a:ext uri="{FF2B5EF4-FFF2-40B4-BE49-F238E27FC236}">
                <a16:creationId xmlns:a16="http://schemas.microsoft.com/office/drawing/2014/main" id="{A88D4482-4AE7-9240-A945-DB756F3B482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291320" y="6356351"/>
            <a:ext cx="2743200" cy="366183"/>
          </a:xfrm>
        </p:spPr>
        <p:txBody>
          <a:bodyPr/>
          <a:lstStyle>
            <a:lvl1pPr>
              <a:defRPr sz="1333"/>
            </a:lvl1pPr>
          </a:lstStyle>
          <a:p>
            <a:fld id="{C29EF439-236C-4141-A531-FE6D3DEC0875}" type="slidenum">
              <a:rPr lang="fi-FI" smtClean="0"/>
              <a:pPr/>
              <a:t>‹#›</a:t>
            </a:fld>
            <a:endParaRPr lang="fi-FI" sz="1333" dirty="0"/>
          </a:p>
        </p:txBody>
      </p:sp>
    </p:spTree>
    <p:extLst>
      <p:ext uri="{BB962C8B-B14F-4D97-AF65-F5344CB8AC3E}">
        <p14:creationId xmlns:p14="http://schemas.microsoft.com/office/powerpoint/2010/main" val="28441663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. 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90C2827B-6E7D-AE4E-ACC5-323F0375F87D}"/>
              </a:ext>
            </a:extLst>
          </p:cNvPr>
          <p:cNvSpPr/>
          <p:nvPr userDrawn="1"/>
        </p:nvSpPr>
        <p:spPr>
          <a:xfrm>
            <a:off x="0" y="6248397"/>
            <a:ext cx="12192000" cy="6096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400" b="0" i="0" dirty="0">
              <a:latin typeface="Verdana" panose="020B0604030504040204" pitchFamily="34" charset="0"/>
            </a:endParaRPr>
          </a:p>
        </p:txBody>
      </p:sp>
      <p:pic>
        <p:nvPicPr>
          <p:cNvPr id="6" name="Kuva 5" descr="Kirkkohallitus logo">
            <a:extLst>
              <a:ext uri="{FF2B5EF4-FFF2-40B4-BE49-F238E27FC236}">
                <a16:creationId xmlns:a16="http://schemas.microsoft.com/office/drawing/2014/main" id="{37949A1C-A40F-7440-A5B0-CF7B005A652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2617" y="6393600"/>
            <a:ext cx="1284919" cy="200288"/>
          </a:xfrm>
          <a:prstGeom prst="rect">
            <a:avLst/>
          </a:prstGeom>
        </p:spPr>
      </p:pic>
      <p:sp>
        <p:nvSpPr>
          <p:cNvPr id="7" name="Dian numeron paikkamerkki 2">
            <a:extLst>
              <a:ext uri="{FF2B5EF4-FFF2-40B4-BE49-F238E27FC236}">
                <a16:creationId xmlns:a16="http://schemas.microsoft.com/office/drawing/2014/main" id="{9AB9BD34-0A79-274E-856D-B9173455F9F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291320" y="6356351"/>
            <a:ext cx="2743200" cy="366183"/>
          </a:xfrm>
        </p:spPr>
        <p:txBody>
          <a:bodyPr/>
          <a:lstStyle>
            <a:lvl1pPr>
              <a:defRPr sz="1333"/>
            </a:lvl1pPr>
          </a:lstStyle>
          <a:p>
            <a:fld id="{C29EF439-236C-4141-A531-FE6D3DEC0875}" type="slidenum">
              <a:rPr lang="fi-FI" smtClean="0"/>
              <a:pPr/>
              <a:t>‹#›</a:t>
            </a:fld>
            <a:endParaRPr lang="fi-FI" sz="1333" dirty="0"/>
          </a:p>
        </p:txBody>
      </p:sp>
    </p:spTree>
    <p:extLst>
      <p:ext uri="{BB962C8B-B14F-4D97-AF65-F5344CB8AC3E}">
        <p14:creationId xmlns:p14="http://schemas.microsoft.com/office/powerpoint/2010/main" val="2126706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FE1EA16-7F7B-4D8F-8424-D13AA5069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10894AA-CCAC-406C-9222-8C64F515D7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1A5C2B8-118A-4926-B93E-52B32DA6A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D02EA-1FF3-47AA-94A2-F09AA461684C}" type="datetimeFigureOut">
              <a:rPr lang="fi-FI" smtClean="0"/>
              <a:t>3.2.2022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3B30483-6AE1-4477-8FAA-7C1BDAEE8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E4EA4DD-1FB4-434E-BDF2-F2EDF7408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5550E-2FF6-44BD-86E4-7C0455C1F0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256975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7. End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710267"/>
            <a:ext cx="9144000" cy="1911005"/>
          </a:xfrm>
        </p:spPr>
        <p:txBody>
          <a:bodyPr anchor="ctr">
            <a:noAutofit/>
          </a:bodyPr>
          <a:lstStyle>
            <a:lvl1pPr algn="ctr">
              <a:defRPr sz="6000">
                <a:solidFill>
                  <a:schemeClr val="bg1"/>
                </a:solidFill>
                <a:latin typeface="Martti" panose="02000000000000000000" pitchFamily="2" charset="77"/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983636"/>
            <a:ext cx="9144000" cy="740763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i-FI" dirty="0" err="1"/>
              <a:t>Thanks</a:t>
            </a:r>
            <a:endParaRPr lang="en-US" dirty="0"/>
          </a:p>
        </p:txBody>
      </p:sp>
      <p:pic>
        <p:nvPicPr>
          <p:cNvPr id="5" name="Kuva 4" descr="Kirkkohallitus logo">
            <a:extLst>
              <a:ext uri="{FF2B5EF4-FFF2-40B4-BE49-F238E27FC236}">
                <a16:creationId xmlns:a16="http://schemas.microsoft.com/office/drawing/2014/main" id="{021CAF6E-DE95-444F-AABE-9A5C8813C96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497353" y="5969153"/>
            <a:ext cx="3197297" cy="508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5511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.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90C2827B-6E7D-AE4E-ACC5-323F0375F87D}"/>
              </a:ext>
            </a:extLst>
          </p:cNvPr>
          <p:cNvSpPr/>
          <p:nvPr userDrawn="1"/>
        </p:nvSpPr>
        <p:spPr>
          <a:xfrm>
            <a:off x="0" y="6248397"/>
            <a:ext cx="12192000" cy="6096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400" b="0" i="0" dirty="0">
              <a:latin typeface="Verdana" panose="020B0604030504040204" pitchFamily="34" charset="0"/>
            </a:endParaRPr>
          </a:p>
        </p:txBody>
      </p:sp>
      <p:pic>
        <p:nvPicPr>
          <p:cNvPr id="6" name="Kuva 5" descr="Kirkkohallitus logo">
            <a:extLst>
              <a:ext uri="{FF2B5EF4-FFF2-40B4-BE49-F238E27FC236}">
                <a16:creationId xmlns:a16="http://schemas.microsoft.com/office/drawing/2014/main" id="{37949A1C-A40F-7440-A5B0-CF7B005A652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2617" y="6393600"/>
            <a:ext cx="1284919" cy="200288"/>
          </a:xfrm>
          <a:prstGeom prst="rect">
            <a:avLst/>
          </a:prstGeom>
        </p:spPr>
      </p:pic>
      <p:sp>
        <p:nvSpPr>
          <p:cNvPr id="7" name="Dian numeron paikkamerkki 2">
            <a:extLst>
              <a:ext uri="{FF2B5EF4-FFF2-40B4-BE49-F238E27FC236}">
                <a16:creationId xmlns:a16="http://schemas.microsoft.com/office/drawing/2014/main" id="{9AB9BD34-0A79-274E-856D-B9173455F9F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291320" y="6356351"/>
            <a:ext cx="2743200" cy="366183"/>
          </a:xfrm>
        </p:spPr>
        <p:txBody>
          <a:bodyPr/>
          <a:lstStyle>
            <a:lvl1pPr>
              <a:defRPr sz="1333"/>
            </a:lvl1pPr>
          </a:lstStyle>
          <a:p>
            <a:fld id="{C29EF439-236C-4141-A531-FE6D3DEC0875}" type="slidenum">
              <a:rPr lang="fi-FI" smtClean="0"/>
              <a:pPr/>
              <a:t>‹#›</a:t>
            </a:fld>
            <a:endParaRPr lang="fi-FI" sz="1333" dirty="0"/>
          </a:p>
        </p:txBody>
      </p:sp>
    </p:spTree>
    <p:extLst>
      <p:ext uri="{BB962C8B-B14F-4D97-AF65-F5344CB8AC3E}">
        <p14:creationId xmlns:p14="http://schemas.microsoft.com/office/powerpoint/2010/main" val="10020822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822761F8-B992-B749-98A1-8443E00F0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E4D42-219D-C448-A01B-9246A649672A}" type="datetimeFigureOut">
              <a:rPr lang="fi-FI" smtClean="0"/>
              <a:t>3.2.2022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C2AD37DE-4351-3341-BD7D-5063F46AE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A31AD9B-38EB-B64F-A164-BBB569A27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7AC3B-19B0-5146-83A1-A2D2173A92A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0261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3927788-2F3A-4503-A8C6-9450A6C9D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C7D9F6E-826E-4246-95C2-1E32946029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6D55501-ED46-486B-BD98-2B84B35610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7B91189-174F-427E-8221-11F1FA448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D02EA-1FF3-47AA-94A2-F09AA461684C}" type="datetimeFigureOut">
              <a:rPr lang="fi-FI" smtClean="0"/>
              <a:t>3.2.2022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87EEA9C-4179-4A2E-A611-4BCF991A5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5AF71BC-35D2-47C9-B76B-A32E23811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5550E-2FF6-44BD-86E4-7C0455C1F0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0466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2056A81-9FFB-4600-A224-661F31B3D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4E90B1F-ACA5-48FE-8311-E40787AD5D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377015F-91CA-4C7F-908A-5A8D0CCF93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80A4C63C-0BEB-41C3-A009-A23BABE34F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05A83BA4-DFFC-46E6-8BDF-4F50157B20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F5C29318-4A86-416B-8A22-83D42B733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D02EA-1FF3-47AA-94A2-F09AA461684C}" type="datetimeFigureOut">
              <a:rPr lang="fi-FI" smtClean="0"/>
              <a:t>3.2.2022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053301B-2860-4068-B444-03D2239CC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C06C279-468C-4DE8-AD39-4104FF8F4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5550E-2FF6-44BD-86E4-7C0455C1F0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8442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0EDBB96-A0D5-44DA-9C0B-BE7EA9382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A59EAA7F-896D-42B6-9EB6-A557207B5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D02EA-1FF3-47AA-94A2-F09AA461684C}" type="datetimeFigureOut">
              <a:rPr lang="fi-FI" smtClean="0"/>
              <a:t>3.2.2022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31B1B39-C2A6-44C3-BDB6-486C3D8FA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7A21DA03-CCDE-43B9-9FA7-5698E5AF3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5550E-2FF6-44BD-86E4-7C0455C1F0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6499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E930251-D632-4945-898A-ED053CCA6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D02EA-1FF3-47AA-94A2-F09AA461684C}" type="datetimeFigureOut">
              <a:rPr lang="fi-FI" smtClean="0"/>
              <a:t>3.2.2022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C88AE293-9621-4013-A628-552853342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B0BE6E41-9EA7-439D-BBD2-7DCA5FC85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5550E-2FF6-44BD-86E4-7C0455C1F0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4661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EF15F72-DB30-4C79-A86F-1AFC42FA9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4A4E657-713C-45FA-B94B-AD05BA0FF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45FDE6DF-E52E-49D9-93E9-311E069D0F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D7D804F-CDA8-47D7-A04C-BBC392B7C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D02EA-1FF3-47AA-94A2-F09AA461684C}" type="datetimeFigureOut">
              <a:rPr lang="fi-FI" smtClean="0"/>
              <a:t>3.2.2022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D6AD144-C0B0-4C8C-8095-859AD18C1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DD185E6-30B0-434C-B4FF-38E4EFE93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5550E-2FF6-44BD-86E4-7C0455C1F0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902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31FCC1D-FFF9-40A8-A6DA-817FB0D7A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5E922B45-8957-4F22-B54E-7D637441C2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E129844-139B-4E9F-9C83-B16A0787F1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D02352D-F043-41D9-A5C6-018157C3A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D02EA-1FF3-47AA-94A2-F09AA461684C}" type="datetimeFigureOut">
              <a:rPr lang="fi-FI" smtClean="0"/>
              <a:t>3.2.2022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45908B7-B4C4-41D3-8461-83AD2EA5F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C395A7D-1572-4FB4-A49F-F7D35BE06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5550E-2FF6-44BD-86E4-7C0455C1F0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89662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E793095-81DE-492A-A6F4-4E4D15B82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2422F18-9973-4867-BCA0-5DFE00A4B7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635AF90-84EB-4B00-B5B1-53BD2754B0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D02EA-1FF3-47AA-94A2-F09AA461684C}" type="datetimeFigureOut">
              <a:rPr lang="fi-FI" smtClean="0"/>
              <a:t>3.2.2022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BB565CA-05C7-44FD-8CF0-0AF4443BC5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AE5FB0E-7E65-4641-A9EA-95F31A0445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550E-2FF6-44BD-86E4-7C0455C1F0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5611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3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en-US" dirty="0"/>
          </a:p>
        </p:txBody>
      </p:sp>
      <p:pic>
        <p:nvPicPr>
          <p:cNvPr id="7" name="Kuva 6" descr="Kirkkohallitus logo">
            <a:extLst>
              <a:ext uri="{FF2B5EF4-FFF2-40B4-BE49-F238E27FC236}">
                <a16:creationId xmlns:a16="http://schemas.microsoft.com/office/drawing/2014/main" id="{7A05A69F-C4F4-5048-84B3-290BEE34864C}"/>
              </a:ext>
            </a:extLst>
          </p:cNvPr>
          <p:cNvPicPr>
            <a:picLocks noChangeAspect="1"/>
          </p:cNvPicPr>
          <p:nvPr userDrawn="1"/>
        </p:nvPicPr>
        <p:blipFill>
          <a:blip r:embed="rId23"/>
          <a:stretch>
            <a:fillRect/>
          </a:stretch>
        </p:blipFill>
        <p:spPr>
          <a:xfrm>
            <a:off x="492617" y="6393600"/>
            <a:ext cx="1284919" cy="200288"/>
          </a:xfrm>
          <a:prstGeom prst="rect">
            <a:avLst/>
          </a:prstGeom>
        </p:spPr>
      </p:pic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4CFE83F2-CDEB-C348-81B3-1C07B91B90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91320" y="635635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3">
                <a:solidFill>
                  <a:schemeClr val="tx1">
                    <a:tint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C29EF439-236C-4141-A531-FE6D3DEC0875}" type="slidenum">
              <a:rPr lang="fi-FI" smtClean="0"/>
              <a:pPr/>
              <a:t>‹#›</a:t>
            </a:fld>
            <a:endParaRPr lang="fi-FI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972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hf hdr="0" ftr="0" dt="0"/>
  <p:txStyles>
    <p:titleStyle>
      <a:lvl1pPr marL="0" marR="0" indent="0" algn="l" defTabSz="914377" rtl="0" eaLnBrk="1" fontAlgn="auto" latinLnBrk="0" hangingPunct="1">
        <a:lnSpc>
          <a:spcPct val="9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lang="fi-FI" sz="4267" kern="1200" smtClean="0">
          <a:solidFill>
            <a:schemeClr val="tx1"/>
          </a:solidFill>
          <a:effectLst/>
          <a:latin typeface="Martti" panose="02000000000000000000" pitchFamily="2" charset="77"/>
          <a:ea typeface="+mj-ea"/>
          <a:cs typeface="+mj-cs"/>
        </a:defRPr>
      </a:lvl1pPr>
    </p:titleStyle>
    <p:bodyStyle>
      <a:lvl1pPr marL="0" indent="0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2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sv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7.png"/><Relationship Id="rId17" Type="http://schemas.openxmlformats.org/officeDocument/2006/relationships/image" Target="../media/image22.svg"/><Relationship Id="rId2" Type="http://schemas.openxmlformats.org/officeDocument/2006/relationships/image" Target="../media/image7.png"/><Relationship Id="rId16" Type="http://schemas.openxmlformats.org/officeDocument/2006/relationships/image" Target="../media/image21.png"/><Relationship Id="rId1" Type="http://schemas.openxmlformats.org/officeDocument/2006/relationships/slideLayout" Target="../slideLayouts/slideLayout32.xml"/><Relationship Id="rId6" Type="http://schemas.openxmlformats.org/officeDocument/2006/relationships/image" Target="../media/image11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5" Type="http://schemas.openxmlformats.org/officeDocument/2006/relationships/image" Target="../media/image20.sv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svg"/><Relationship Id="rId14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6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178116D4-6C5C-48F3-B1BE-FFF40DC51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4"/>
            <a:ext cx="5251316" cy="207327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fontAlgn="auto">
              <a:spcAft>
                <a:spcPts val="0"/>
              </a:spcAft>
              <a:tabLst/>
              <a:defRPr/>
            </a:pPr>
            <a:r>
              <a:rPr lang="en-US" sz="3100" dirty="0">
                <a:latin typeface="Agency FB" panose="020B0503020202020204" pitchFamily="34" charset="0"/>
              </a:rPr>
              <a:t>ARKKIHIIPPAKUNNAN DIAKONIAN AJANKOHTAISPÄIVÄ 3.2.2022</a:t>
            </a:r>
            <a:br>
              <a:rPr lang="en-US" sz="3100" dirty="0">
                <a:latin typeface="Agency FB" panose="020B0503020202020204" pitchFamily="34" charset="0"/>
              </a:rPr>
            </a:br>
            <a:br>
              <a:rPr kumimoji="0" lang="en-US" sz="3100" b="0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  <a:latin typeface="Agency FB" panose="020B0503020202020204" pitchFamily="34" charset="0"/>
              </a:rPr>
            </a:br>
            <a:r>
              <a:rPr kumimoji="0" lang="en-US" sz="3100" b="0" i="0" u="none" strike="noStrike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gency FB" panose="020B0503020202020204" pitchFamily="34" charset="0"/>
              </a:rPr>
              <a:t>Satakunnallinen</a:t>
            </a:r>
            <a:r>
              <a:rPr kumimoji="0" lang="en-US" sz="3100" b="0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  <a:latin typeface="Agency FB" panose="020B0503020202020204" pitchFamily="34" charset="0"/>
              </a:rPr>
              <a:t> </a:t>
            </a:r>
            <a:r>
              <a:rPr kumimoji="0" lang="en-US" sz="3100" b="0" i="0" u="none" strike="noStrike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gency FB" panose="020B0503020202020204" pitchFamily="34" charset="0"/>
              </a:rPr>
              <a:t>yhteistyö</a:t>
            </a:r>
            <a:br>
              <a:rPr kumimoji="0" lang="en-US" sz="3100" b="0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  <a:latin typeface="Agency FB" panose="020B0503020202020204" pitchFamily="34" charset="0"/>
              </a:rPr>
            </a:br>
            <a:r>
              <a:rPr lang="en-US" sz="2200" dirty="0">
                <a:latin typeface="Agency FB" panose="020B0503020202020204" pitchFamily="34" charset="0"/>
              </a:rPr>
              <a:t>U</a:t>
            </a:r>
            <a:r>
              <a:rPr kumimoji="0" lang="en-US" sz="2200" b="0" i="0" u="none" strike="noStrike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gency FB" panose="020B0503020202020204" pitchFamily="34" charset="0"/>
              </a:rPr>
              <a:t>lla</a:t>
            </a:r>
            <a:r>
              <a:rPr kumimoji="0" lang="en-US" sz="2200" b="0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  <a:latin typeface="Agency FB" panose="020B0503020202020204" pitchFamily="34" charset="0"/>
              </a:rPr>
              <a:t> Kallio</a:t>
            </a:r>
            <a:endParaRPr lang="en-US" sz="3100" dirty="0">
              <a:latin typeface="Agency FB" panose="020B0503020202020204" pitchFamily="34" charset="0"/>
            </a:endParaRP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4BA6CEF3-691E-4B74-A576-41F09D0CEE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8200" y="2333296"/>
            <a:ext cx="5457819" cy="4054251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endParaRPr lang="en-US" sz="2000" dirty="0"/>
          </a:p>
          <a:p>
            <a:r>
              <a:rPr lang="en-US" sz="2400" dirty="0" err="1">
                <a:latin typeface="Agency FB" panose="020B0503020202020204" pitchFamily="34" charset="0"/>
              </a:rPr>
              <a:t>Miksi</a:t>
            </a:r>
            <a:r>
              <a:rPr lang="en-US" sz="2400" dirty="0">
                <a:latin typeface="Agency FB" panose="020B0503020202020204" pitchFamily="34" charset="0"/>
              </a:rPr>
              <a:t> olla </a:t>
            </a:r>
            <a:r>
              <a:rPr lang="en-US" sz="2400" dirty="0" err="1">
                <a:latin typeface="Agency FB" panose="020B0503020202020204" pitchFamily="34" charset="0"/>
              </a:rPr>
              <a:t>mukana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sote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uudistuksessa</a:t>
            </a:r>
            <a:r>
              <a:rPr lang="en-US" sz="2400" dirty="0">
                <a:latin typeface="Agency FB" panose="020B0503020202020204" pitchFamily="34" charset="0"/>
              </a:rPr>
              <a:t>?</a:t>
            </a:r>
          </a:p>
          <a:p>
            <a:r>
              <a:rPr lang="en-US" sz="2400" dirty="0" err="1">
                <a:latin typeface="Agency FB" panose="020B0503020202020204" pitchFamily="34" charset="0"/>
              </a:rPr>
              <a:t>Mitä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seurakunnilla</a:t>
            </a:r>
            <a:r>
              <a:rPr lang="en-US" sz="2400" dirty="0">
                <a:latin typeface="Agency FB" panose="020B0503020202020204" pitchFamily="34" charset="0"/>
              </a:rPr>
              <a:t> on </a:t>
            </a:r>
            <a:r>
              <a:rPr lang="en-US" sz="2400" dirty="0" err="1">
                <a:latin typeface="Agency FB" panose="020B0503020202020204" pitchFamily="34" charset="0"/>
              </a:rPr>
              <a:t>tarjottavaa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sotelle</a:t>
            </a:r>
            <a:r>
              <a:rPr lang="en-US" sz="2400" dirty="0">
                <a:latin typeface="Agency FB" panose="020B0503020202020204" pitchFamily="34" charset="0"/>
              </a:rPr>
              <a:t>/</a:t>
            </a:r>
            <a:r>
              <a:rPr lang="en-US" sz="2400" dirty="0" err="1">
                <a:latin typeface="Agency FB" panose="020B0503020202020204" pitchFamily="34" charset="0"/>
              </a:rPr>
              <a:t>hytelle</a:t>
            </a:r>
            <a:r>
              <a:rPr lang="en-US" sz="2400" dirty="0">
                <a:latin typeface="Agency FB" panose="020B0503020202020204" pitchFamily="34" charset="0"/>
              </a:rPr>
              <a:t>?</a:t>
            </a:r>
          </a:p>
          <a:p>
            <a:r>
              <a:rPr lang="en-US" sz="2400" dirty="0" err="1">
                <a:latin typeface="Agency FB" panose="020B0503020202020204" pitchFamily="34" charset="0"/>
              </a:rPr>
              <a:t>Satasote</a:t>
            </a:r>
            <a:r>
              <a:rPr lang="en-US" sz="2400" dirty="0">
                <a:latin typeface="Agency FB" panose="020B0503020202020204" pitchFamily="34" charset="0"/>
              </a:rPr>
              <a:t> ja </a:t>
            </a:r>
            <a:r>
              <a:rPr lang="en-US" sz="2400" dirty="0" err="1">
                <a:latin typeface="Agency FB" panose="020B0503020202020204" pitchFamily="34" charset="0"/>
              </a:rPr>
              <a:t>seurakunnat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yhdyspintatyö</a:t>
            </a:r>
            <a:endParaRPr lang="en-US" sz="2400" dirty="0">
              <a:latin typeface="Agency FB" panose="020B0503020202020204" pitchFamily="34" charset="0"/>
            </a:endParaRPr>
          </a:p>
          <a:p>
            <a:endParaRPr lang="en-US" sz="2400" dirty="0">
              <a:latin typeface="Agency FB" panose="020B0503020202020204" pitchFamily="34" charset="0"/>
            </a:endParaRPr>
          </a:p>
          <a:p>
            <a:endParaRPr lang="en-US" sz="2400" dirty="0">
              <a:latin typeface="Agency FB" panose="020B0503020202020204" pitchFamily="34" charset="0"/>
            </a:endParaRPr>
          </a:p>
          <a:p>
            <a:pPr algn="ctr"/>
            <a:r>
              <a:rPr lang="fi-FI" sz="2400" b="0" i="1" u="none" strike="noStrike" baseline="0" dirty="0">
                <a:solidFill>
                  <a:srgbClr val="000000"/>
                </a:solidFill>
                <a:latin typeface="Agency FB" panose="020B0503020202020204" pitchFamily="34" charset="0"/>
              </a:rPr>
              <a:t>On tärkeää, että seurakunnat tarjoavat yhteistyön kättä uusilla hyvinvointialueilla ja osallistuvat aktiivisesti hyvinvointialueiden rakentamiseen jokaisella hyvinvointialueella. </a:t>
            </a:r>
            <a:endParaRPr lang="en-US" sz="2400" i="1" dirty="0">
              <a:latin typeface="Agency FB" panose="020B0503020202020204" pitchFamily="34" charset="0"/>
            </a:endParaRPr>
          </a:p>
          <a:p>
            <a:pPr algn="ctr"/>
            <a:r>
              <a:rPr lang="en-US" sz="1700" dirty="0" err="1">
                <a:latin typeface="Agency FB" panose="020B0503020202020204" pitchFamily="34" charset="0"/>
              </a:rPr>
              <a:t>Kirkkohallituksen</a:t>
            </a:r>
            <a:r>
              <a:rPr lang="en-US" sz="1700" dirty="0">
                <a:latin typeface="Agency FB" panose="020B0503020202020204" pitchFamily="34" charset="0"/>
              </a:rPr>
              <a:t> </a:t>
            </a:r>
            <a:r>
              <a:rPr lang="en-US" sz="1700" dirty="0" err="1">
                <a:latin typeface="Agency FB" panose="020B0503020202020204" pitchFamily="34" charset="0"/>
              </a:rPr>
              <a:t>yleiskirje</a:t>
            </a:r>
            <a:r>
              <a:rPr lang="en-US" sz="1700" dirty="0">
                <a:latin typeface="Agency FB" panose="020B0503020202020204" pitchFamily="34" charset="0"/>
              </a:rPr>
              <a:t> 1/2022</a:t>
            </a:r>
          </a:p>
        </p:txBody>
      </p:sp>
      <p:pic>
        <p:nvPicPr>
          <p:cNvPr id="12" name="Kuvan paikkamerkki 11" descr="Kuva, joka sisältää kohteen ulko&#10;&#10;Kuvaus luotu automaattisesti">
            <a:extLst>
              <a:ext uri="{FF2B5EF4-FFF2-40B4-BE49-F238E27FC236}">
                <a16:creationId xmlns:a16="http://schemas.microsoft.com/office/drawing/2014/main" id="{B24B52A4-60A7-4D64-9245-7B5F929D2927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54" r="20974" b="-1"/>
          <a:stretch/>
        </p:blipFill>
        <p:spPr>
          <a:xfrm>
            <a:off x="6734181" y="10"/>
            <a:ext cx="5457819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434725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uorakulmio 72">
            <a:extLst>
              <a:ext uri="{FF2B5EF4-FFF2-40B4-BE49-F238E27FC236}">
                <a16:creationId xmlns:a16="http://schemas.microsoft.com/office/drawing/2014/main" id="{744F7D50-1BD3-4F15-9A05-798C45E648AC}"/>
              </a:ext>
            </a:extLst>
          </p:cNvPr>
          <p:cNvSpPr/>
          <p:nvPr/>
        </p:nvSpPr>
        <p:spPr>
          <a:xfrm>
            <a:off x="6793942" y="1411137"/>
            <a:ext cx="1325629" cy="13483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/>
            <a:endParaRPr lang="fi-FI" sz="2400">
              <a:solidFill>
                <a:srgbClr val="FFFFFF"/>
              </a:solidFill>
              <a:latin typeface="Verdana" panose="020B0604030504040204"/>
            </a:endParaRPr>
          </a:p>
        </p:txBody>
      </p:sp>
      <p:pic>
        <p:nvPicPr>
          <p:cNvPr id="3" name="Kuva 2" descr="Mies ääriviiva">
            <a:extLst>
              <a:ext uri="{FF2B5EF4-FFF2-40B4-BE49-F238E27FC236}">
                <a16:creationId xmlns:a16="http://schemas.microsoft.com/office/drawing/2014/main" id="{809DA35D-FA9B-B044-A231-2E1077A493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49019" y="2006891"/>
            <a:ext cx="1401443" cy="1348372"/>
          </a:xfrm>
          <a:prstGeom prst="rect">
            <a:avLst/>
          </a:prstGeom>
        </p:spPr>
      </p:pic>
      <p:grpSp>
        <p:nvGrpSpPr>
          <p:cNvPr id="60" name="Ryhmä 59">
            <a:extLst>
              <a:ext uri="{FF2B5EF4-FFF2-40B4-BE49-F238E27FC236}">
                <a16:creationId xmlns:a16="http://schemas.microsoft.com/office/drawing/2014/main" id="{D09AC560-0192-2041-9D66-9F05A87938E4}"/>
              </a:ext>
            </a:extLst>
          </p:cNvPr>
          <p:cNvGrpSpPr/>
          <p:nvPr/>
        </p:nvGrpSpPr>
        <p:grpSpPr>
          <a:xfrm>
            <a:off x="6948184" y="5279942"/>
            <a:ext cx="1202784" cy="1114496"/>
            <a:chOff x="3103661" y="4195034"/>
            <a:chExt cx="1202784" cy="1114495"/>
          </a:xfrm>
        </p:grpSpPr>
        <p:sp>
          <p:nvSpPr>
            <p:cNvPr id="38" name="Tekstiruutu 37">
              <a:extLst>
                <a:ext uri="{FF2B5EF4-FFF2-40B4-BE49-F238E27FC236}">
                  <a16:creationId xmlns:a16="http://schemas.microsoft.com/office/drawing/2014/main" id="{D30F26E9-6D5B-F243-A58E-6CFACDD754D7}"/>
                </a:ext>
              </a:extLst>
            </p:cNvPr>
            <p:cNvSpPr txBox="1"/>
            <p:nvPr/>
          </p:nvSpPr>
          <p:spPr>
            <a:xfrm>
              <a:off x="3103661" y="5094085"/>
              <a:ext cx="120278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09585"/>
              <a:r>
                <a:rPr lang="fi-FI" sz="800" dirty="0">
                  <a:solidFill>
                    <a:srgbClr val="000000"/>
                  </a:solidFill>
                  <a:latin typeface="Arial Nova Light" panose="020B0304020202020204" pitchFamily="34" charset="0"/>
                  <a:cs typeface="Arial" panose="020B0604020202020204" pitchFamily="34" charset="0"/>
                </a:rPr>
                <a:t>Seurakunnat</a:t>
              </a:r>
            </a:p>
          </p:txBody>
        </p:sp>
        <p:grpSp>
          <p:nvGrpSpPr>
            <p:cNvPr id="52" name="Ryhmä 51">
              <a:extLst>
                <a:ext uri="{FF2B5EF4-FFF2-40B4-BE49-F238E27FC236}">
                  <a16:creationId xmlns:a16="http://schemas.microsoft.com/office/drawing/2014/main" id="{ACF7B1A3-1CD6-5348-9174-DB9581C1F6DE}"/>
                </a:ext>
              </a:extLst>
            </p:cNvPr>
            <p:cNvGrpSpPr/>
            <p:nvPr/>
          </p:nvGrpSpPr>
          <p:grpSpPr>
            <a:xfrm>
              <a:off x="3221540" y="4195034"/>
              <a:ext cx="973005" cy="946579"/>
              <a:chOff x="3050355" y="940410"/>
              <a:chExt cx="1566160" cy="1152919"/>
            </a:xfrm>
          </p:grpSpPr>
          <p:grpSp>
            <p:nvGrpSpPr>
              <p:cNvPr id="40" name="Ryhmä 39">
                <a:extLst>
                  <a:ext uri="{FF2B5EF4-FFF2-40B4-BE49-F238E27FC236}">
                    <a16:creationId xmlns:a16="http://schemas.microsoft.com/office/drawing/2014/main" id="{BB71C11E-2548-E748-90E2-6C23551560E3}"/>
                  </a:ext>
                </a:extLst>
              </p:cNvPr>
              <p:cNvGrpSpPr/>
              <p:nvPr/>
            </p:nvGrpSpPr>
            <p:grpSpPr>
              <a:xfrm>
                <a:off x="3449097" y="940410"/>
                <a:ext cx="654967" cy="642079"/>
                <a:chOff x="4876762" y="1721587"/>
                <a:chExt cx="914400" cy="914400"/>
              </a:xfrm>
            </p:grpSpPr>
            <p:pic>
              <p:nvPicPr>
                <p:cNvPr id="41" name="Kuva 40" descr="Koti ääriviiva">
                  <a:extLst>
                    <a:ext uri="{FF2B5EF4-FFF2-40B4-BE49-F238E27FC236}">
                      <a16:creationId xmlns:a16="http://schemas.microsoft.com/office/drawing/2014/main" id="{DFF4DF87-8252-9D45-90E4-9646F517E38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76762" y="1721587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42" name="Kuva 41" descr="Lisää tasaisella täytöllä">
                  <a:extLst>
                    <a:ext uri="{FF2B5EF4-FFF2-40B4-BE49-F238E27FC236}">
                      <a16:creationId xmlns:a16="http://schemas.microsoft.com/office/drawing/2014/main" id="{46C5D9A0-BBA9-3245-A7DC-48E7C0131B8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203036" y="2047861"/>
                  <a:ext cx="261851" cy="261851"/>
                </a:xfrm>
                <a:prstGeom prst="rect">
                  <a:avLst/>
                </a:prstGeom>
              </p:spPr>
            </p:pic>
          </p:grpSp>
          <p:grpSp>
            <p:nvGrpSpPr>
              <p:cNvPr id="43" name="Ryhmä 42">
                <a:extLst>
                  <a:ext uri="{FF2B5EF4-FFF2-40B4-BE49-F238E27FC236}">
                    <a16:creationId xmlns:a16="http://schemas.microsoft.com/office/drawing/2014/main" id="{E539A90E-398B-324B-AB22-8D53DFFF5693}"/>
                  </a:ext>
                </a:extLst>
              </p:cNvPr>
              <p:cNvGrpSpPr/>
              <p:nvPr/>
            </p:nvGrpSpPr>
            <p:grpSpPr>
              <a:xfrm>
                <a:off x="3961548" y="1124789"/>
                <a:ext cx="654967" cy="642079"/>
                <a:chOff x="4876762" y="1721587"/>
                <a:chExt cx="914400" cy="914400"/>
              </a:xfrm>
            </p:grpSpPr>
            <p:pic>
              <p:nvPicPr>
                <p:cNvPr id="44" name="Kuva 43" descr="Koti ääriviiva">
                  <a:extLst>
                    <a:ext uri="{FF2B5EF4-FFF2-40B4-BE49-F238E27FC236}">
                      <a16:creationId xmlns:a16="http://schemas.microsoft.com/office/drawing/2014/main" id="{20D74715-090D-6649-8536-8B6B3FF60E4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76762" y="1721587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45" name="Kuva 44" descr="Lisää tasaisella täytöllä">
                  <a:extLst>
                    <a:ext uri="{FF2B5EF4-FFF2-40B4-BE49-F238E27FC236}">
                      <a16:creationId xmlns:a16="http://schemas.microsoft.com/office/drawing/2014/main" id="{8D2297F8-A6BB-E744-A551-4948313DBAC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203036" y="2047861"/>
                  <a:ext cx="261851" cy="261851"/>
                </a:xfrm>
                <a:prstGeom prst="rect">
                  <a:avLst/>
                </a:prstGeom>
              </p:spPr>
            </p:pic>
          </p:grpSp>
          <p:grpSp>
            <p:nvGrpSpPr>
              <p:cNvPr id="46" name="Ryhmä 45">
                <a:extLst>
                  <a:ext uri="{FF2B5EF4-FFF2-40B4-BE49-F238E27FC236}">
                    <a16:creationId xmlns:a16="http://schemas.microsoft.com/office/drawing/2014/main" id="{E2D6114E-1182-C44C-B6F6-90DC521524E1}"/>
                  </a:ext>
                </a:extLst>
              </p:cNvPr>
              <p:cNvGrpSpPr/>
              <p:nvPr/>
            </p:nvGrpSpPr>
            <p:grpSpPr>
              <a:xfrm>
                <a:off x="3545468" y="1451250"/>
                <a:ext cx="654967" cy="642079"/>
                <a:chOff x="4876762" y="1721587"/>
                <a:chExt cx="914400" cy="914400"/>
              </a:xfrm>
            </p:grpSpPr>
            <p:pic>
              <p:nvPicPr>
                <p:cNvPr id="47" name="Kuva 46" descr="Koti ääriviiva">
                  <a:extLst>
                    <a:ext uri="{FF2B5EF4-FFF2-40B4-BE49-F238E27FC236}">
                      <a16:creationId xmlns:a16="http://schemas.microsoft.com/office/drawing/2014/main" id="{D5510A31-5205-8346-B699-FFC5BCEB869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76762" y="1721587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48" name="Kuva 47" descr="Lisää tasaisella täytöllä">
                  <a:extLst>
                    <a:ext uri="{FF2B5EF4-FFF2-40B4-BE49-F238E27FC236}">
                      <a16:creationId xmlns:a16="http://schemas.microsoft.com/office/drawing/2014/main" id="{895A0843-12EA-F84B-8F78-535F935B4C2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203036" y="2047861"/>
                  <a:ext cx="261851" cy="261851"/>
                </a:xfrm>
                <a:prstGeom prst="rect">
                  <a:avLst/>
                </a:prstGeom>
              </p:spPr>
            </p:pic>
          </p:grpSp>
          <p:grpSp>
            <p:nvGrpSpPr>
              <p:cNvPr id="49" name="Ryhmä 48">
                <a:extLst>
                  <a:ext uri="{FF2B5EF4-FFF2-40B4-BE49-F238E27FC236}">
                    <a16:creationId xmlns:a16="http://schemas.microsoft.com/office/drawing/2014/main" id="{FF1C8E80-5787-C247-8DD9-903FAC56B611}"/>
                  </a:ext>
                </a:extLst>
              </p:cNvPr>
              <p:cNvGrpSpPr/>
              <p:nvPr/>
            </p:nvGrpSpPr>
            <p:grpSpPr>
              <a:xfrm>
                <a:off x="3050355" y="1327782"/>
                <a:ext cx="654967" cy="642079"/>
                <a:chOff x="4876762" y="1721587"/>
                <a:chExt cx="914400" cy="914400"/>
              </a:xfrm>
            </p:grpSpPr>
            <p:pic>
              <p:nvPicPr>
                <p:cNvPr id="50" name="Kuva 49" descr="Koti ääriviiva">
                  <a:extLst>
                    <a:ext uri="{FF2B5EF4-FFF2-40B4-BE49-F238E27FC236}">
                      <a16:creationId xmlns:a16="http://schemas.microsoft.com/office/drawing/2014/main" id="{DA4C3441-3D60-BD4A-ABCE-57853C0CAA7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76762" y="1721587"/>
                  <a:ext cx="914400" cy="914400"/>
                </a:xfrm>
                <a:prstGeom prst="rect">
                  <a:avLst/>
                </a:prstGeom>
              </p:spPr>
            </p:pic>
            <p:pic>
              <p:nvPicPr>
                <p:cNvPr id="51" name="Kuva 50" descr="Lisää tasaisella täytöllä">
                  <a:extLst>
                    <a:ext uri="{FF2B5EF4-FFF2-40B4-BE49-F238E27FC236}">
                      <a16:creationId xmlns:a16="http://schemas.microsoft.com/office/drawing/2014/main" id="{263BA463-BFE8-064D-B745-7FE78EC4F89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203036" y="2047861"/>
                  <a:ext cx="261851" cy="261851"/>
                </a:xfrm>
                <a:prstGeom prst="rect">
                  <a:avLst/>
                </a:prstGeom>
              </p:spPr>
            </p:pic>
          </p:grpSp>
        </p:grpSp>
      </p:grpSp>
      <p:grpSp>
        <p:nvGrpSpPr>
          <p:cNvPr id="61" name="Ryhmä 60">
            <a:extLst>
              <a:ext uri="{FF2B5EF4-FFF2-40B4-BE49-F238E27FC236}">
                <a16:creationId xmlns:a16="http://schemas.microsoft.com/office/drawing/2014/main" id="{2C6D4FDA-CF97-9D4D-A7A2-365EBD718721}"/>
              </a:ext>
            </a:extLst>
          </p:cNvPr>
          <p:cNvGrpSpPr/>
          <p:nvPr/>
        </p:nvGrpSpPr>
        <p:grpSpPr>
          <a:xfrm>
            <a:off x="7731492" y="5331393"/>
            <a:ext cx="1202784" cy="1088581"/>
            <a:chOff x="5168730" y="3893739"/>
            <a:chExt cx="1202784" cy="1617451"/>
          </a:xfrm>
        </p:grpSpPr>
        <p:grpSp>
          <p:nvGrpSpPr>
            <p:cNvPr id="53" name="Ryhmä 52">
              <a:extLst>
                <a:ext uri="{FF2B5EF4-FFF2-40B4-BE49-F238E27FC236}">
                  <a16:creationId xmlns:a16="http://schemas.microsoft.com/office/drawing/2014/main" id="{9D7B3F43-2901-9846-8B85-CFB62F6EBD9C}"/>
                </a:ext>
              </a:extLst>
            </p:cNvPr>
            <p:cNvGrpSpPr/>
            <p:nvPr/>
          </p:nvGrpSpPr>
          <p:grpSpPr>
            <a:xfrm>
              <a:off x="5442640" y="3893739"/>
              <a:ext cx="654967" cy="1426596"/>
              <a:chOff x="4876762" y="1620245"/>
              <a:chExt cx="914400" cy="1015742"/>
            </a:xfrm>
          </p:grpSpPr>
          <p:pic>
            <p:nvPicPr>
              <p:cNvPr id="54" name="Kuva 53" descr="Koti ääriviiva">
                <a:extLst>
                  <a:ext uri="{FF2B5EF4-FFF2-40B4-BE49-F238E27FC236}">
                    <a16:creationId xmlns:a16="http://schemas.microsoft.com/office/drawing/2014/main" id="{3B096D1C-4434-9749-88B5-3128D35FEC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4876762" y="1721587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55" name="Kuva 54" descr="Lisää tasaisella täytöllä">
                <a:extLst>
                  <a:ext uri="{FF2B5EF4-FFF2-40B4-BE49-F238E27FC236}">
                    <a16:creationId xmlns:a16="http://schemas.microsoft.com/office/drawing/2014/main" id="{F53DDBD4-9A2B-2048-B92B-C1B7017D90C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5203035" y="1620245"/>
                <a:ext cx="261851" cy="261851"/>
              </a:xfrm>
              <a:prstGeom prst="rect">
                <a:avLst/>
              </a:prstGeom>
            </p:spPr>
          </p:pic>
        </p:grpSp>
        <p:sp>
          <p:nvSpPr>
            <p:cNvPr id="57" name="Tekstiruutu 56">
              <a:extLst>
                <a:ext uri="{FF2B5EF4-FFF2-40B4-BE49-F238E27FC236}">
                  <a16:creationId xmlns:a16="http://schemas.microsoft.com/office/drawing/2014/main" id="{F74C8643-2206-574F-AF07-43E05F4BA5A2}"/>
                </a:ext>
              </a:extLst>
            </p:cNvPr>
            <p:cNvSpPr txBox="1"/>
            <p:nvPr/>
          </p:nvSpPr>
          <p:spPr>
            <a:xfrm>
              <a:off x="5168730" y="5191076"/>
              <a:ext cx="1202784" cy="3201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09585"/>
              <a:r>
                <a:rPr lang="fi-FI" sz="800" dirty="0">
                  <a:solidFill>
                    <a:srgbClr val="000000"/>
                  </a:solidFill>
                  <a:latin typeface="Arial Nova Light" panose="020B0304020202020204" pitchFamily="34" charset="0"/>
                  <a:cs typeface="Arial" panose="020B0604020202020204" pitchFamily="34" charset="0"/>
                </a:rPr>
                <a:t>Hiippakunta</a:t>
              </a:r>
            </a:p>
          </p:txBody>
        </p:sp>
      </p:grpSp>
      <p:sp>
        <p:nvSpPr>
          <p:cNvPr id="79" name="Tekstiruutu 78">
            <a:extLst>
              <a:ext uri="{FF2B5EF4-FFF2-40B4-BE49-F238E27FC236}">
                <a16:creationId xmlns:a16="http://schemas.microsoft.com/office/drawing/2014/main" id="{9E0B1E92-4F08-E244-80E7-9588409DC92A}"/>
              </a:ext>
            </a:extLst>
          </p:cNvPr>
          <p:cNvSpPr txBox="1"/>
          <p:nvPr/>
        </p:nvSpPr>
        <p:spPr>
          <a:xfrm>
            <a:off x="2377102" y="1451715"/>
            <a:ext cx="1438214" cy="17094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609585"/>
            <a:r>
              <a:rPr lang="fi-FI" sz="1051" dirty="0">
                <a:solidFill>
                  <a:srgbClr val="000000"/>
                </a:solidFill>
                <a:latin typeface="Arial Nova Light" panose="020B0304020202020204" pitchFamily="34" charset="0"/>
              </a:rPr>
              <a:t>Neuvolapalvelut</a:t>
            </a:r>
          </a:p>
          <a:p>
            <a:pPr algn="r" defTabSz="609585"/>
            <a:r>
              <a:rPr lang="fi-FI" sz="1051" dirty="0">
                <a:solidFill>
                  <a:srgbClr val="000000"/>
                </a:solidFill>
                <a:latin typeface="Arial Nova Light" panose="020B0304020202020204" pitchFamily="34" charset="0"/>
              </a:rPr>
              <a:t>Kouluterveydenhuolto</a:t>
            </a:r>
          </a:p>
          <a:p>
            <a:pPr algn="r" defTabSz="609585"/>
            <a:r>
              <a:rPr lang="fi-FI" sz="1051" dirty="0">
                <a:solidFill>
                  <a:srgbClr val="000000"/>
                </a:solidFill>
                <a:latin typeface="Arial Nova Light" panose="020B0304020202020204" pitchFamily="34" charset="0"/>
              </a:rPr>
              <a:t>Sosiaalihuolto</a:t>
            </a:r>
          </a:p>
          <a:p>
            <a:pPr algn="r" defTabSz="609585"/>
            <a:r>
              <a:rPr lang="fi-FI" sz="1051" dirty="0">
                <a:solidFill>
                  <a:srgbClr val="000000"/>
                </a:solidFill>
                <a:latin typeface="Arial Nova Light" panose="020B0304020202020204" pitchFamily="34" charset="0"/>
              </a:rPr>
              <a:t>Lastensuojelu</a:t>
            </a:r>
          </a:p>
          <a:p>
            <a:pPr algn="r" defTabSz="609585"/>
            <a:r>
              <a:rPr lang="fi-FI" sz="1051" dirty="0">
                <a:solidFill>
                  <a:srgbClr val="000000"/>
                </a:solidFill>
                <a:latin typeface="Arial Nova Light" panose="020B0304020202020204" pitchFamily="34" charset="0"/>
              </a:rPr>
              <a:t>Perusterveydenhuolto</a:t>
            </a:r>
          </a:p>
          <a:p>
            <a:pPr algn="r" defTabSz="609585"/>
            <a:r>
              <a:rPr lang="fi-FI" sz="1051" dirty="0">
                <a:solidFill>
                  <a:srgbClr val="000000"/>
                </a:solidFill>
                <a:latin typeface="Arial Nova Light" panose="020B0304020202020204" pitchFamily="34" charset="0"/>
              </a:rPr>
              <a:t>Erikoissairaanhoito</a:t>
            </a:r>
          </a:p>
          <a:p>
            <a:pPr algn="r" defTabSz="609585"/>
            <a:r>
              <a:rPr lang="fi-FI" sz="1051" dirty="0">
                <a:solidFill>
                  <a:srgbClr val="000000"/>
                </a:solidFill>
                <a:latin typeface="Arial Nova Light" panose="020B0304020202020204" pitchFamily="34" charset="0"/>
              </a:rPr>
              <a:t>Työkykypalvelut</a:t>
            </a:r>
          </a:p>
          <a:p>
            <a:pPr algn="r" defTabSz="609585"/>
            <a:r>
              <a:rPr lang="fi-FI" sz="1051" dirty="0">
                <a:solidFill>
                  <a:srgbClr val="000000"/>
                </a:solidFill>
                <a:latin typeface="Arial Nova Light" panose="020B0304020202020204" pitchFamily="34" charset="0"/>
              </a:rPr>
              <a:t>Vammaispalvelut</a:t>
            </a:r>
          </a:p>
          <a:p>
            <a:pPr algn="r" defTabSz="609585"/>
            <a:r>
              <a:rPr lang="fi-FI" sz="1051" dirty="0">
                <a:solidFill>
                  <a:srgbClr val="000000"/>
                </a:solidFill>
                <a:latin typeface="Arial Nova Light" panose="020B0304020202020204" pitchFamily="34" charset="0"/>
              </a:rPr>
              <a:t>Vanhuspalvelut</a:t>
            </a:r>
          </a:p>
          <a:p>
            <a:pPr algn="r" defTabSz="609585"/>
            <a:r>
              <a:rPr lang="fi-FI" sz="1051" dirty="0">
                <a:solidFill>
                  <a:srgbClr val="000000"/>
                </a:solidFill>
                <a:latin typeface="Arial Nova Light" panose="020B0304020202020204" pitchFamily="34" charset="0"/>
              </a:rPr>
              <a:t>Pelastustoimi</a:t>
            </a:r>
          </a:p>
        </p:txBody>
      </p:sp>
      <p:sp>
        <p:nvSpPr>
          <p:cNvPr id="80" name="Tekstiruutu 79">
            <a:extLst>
              <a:ext uri="{FF2B5EF4-FFF2-40B4-BE49-F238E27FC236}">
                <a16:creationId xmlns:a16="http://schemas.microsoft.com/office/drawing/2014/main" id="{8F2B2095-94E4-D24D-9435-30837E9C371A}"/>
              </a:ext>
            </a:extLst>
          </p:cNvPr>
          <p:cNvSpPr txBox="1"/>
          <p:nvPr/>
        </p:nvSpPr>
        <p:spPr>
          <a:xfrm>
            <a:off x="8660369" y="673247"/>
            <a:ext cx="3232411" cy="2356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fi-FI" sz="1051" dirty="0">
                <a:solidFill>
                  <a:srgbClr val="000000"/>
                </a:solidFill>
                <a:latin typeface="Arial Nova Light" panose="020B0304020202020204" pitchFamily="34" charset="0"/>
              </a:rPr>
              <a:t>Varhaiskasvatus</a:t>
            </a:r>
          </a:p>
          <a:p>
            <a:pPr defTabSz="609585"/>
            <a:r>
              <a:rPr lang="fi-FI" sz="1051" dirty="0" err="1">
                <a:solidFill>
                  <a:srgbClr val="000000"/>
                </a:solidFill>
                <a:latin typeface="Arial Nova Light" panose="020B0304020202020204" pitchFamily="34" charset="0"/>
              </a:rPr>
              <a:t>Esi</a:t>
            </a:r>
            <a:r>
              <a:rPr lang="fi-FI" sz="1051" dirty="0">
                <a:solidFill>
                  <a:srgbClr val="000000"/>
                </a:solidFill>
                <a:latin typeface="Arial Nova Light" panose="020B0304020202020204" pitchFamily="34" charset="0"/>
              </a:rPr>
              <a:t>- ja perusopetus</a:t>
            </a:r>
          </a:p>
          <a:p>
            <a:pPr defTabSz="609585"/>
            <a:r>
              <a:rPr lang="fi-FI" sz="1051" dirty="0">
                <a:solidFill>
                  <a:srgbClr val="000000"/>
                </a:solidFill>
                <a:latin typeface="Arial Nova Light" panose="020B0304020202020204" pitchFamily="34" charset="0"/>
              </a:rPr>
              <a:t>Lukiokoulutus</a:t>
            </a:r>
          </a:p>
          <a:p>
            <a:pPr defTabSz="609585"/>
            <a:r>
              <a:rPr lang="fi-FI" sz="1051" dirty="0">
                <a:solidFill>
                  <a:srgbClr val="000000"/>
                </a:solidFill>
                <a:latin typeface="Arial Nova Light" panose="020B0304020202020204" pitchFamily="34" charset="0"/>
              </a:rPr>
              <a:t>Ammatillinen koulutus</a:t>
            </a:r>
          </a:p>
          <a:p>
            <a:pPr defTabSz="609585"/>
            <a:r>
              <a:rPr lang="fi-FI" sz="1051" dirty="0">
                <a:solidFill>
                  <a:srgbClr val="000000"/>
                </a:solidFill>
                <a:latin typeface="Arial Nova Light" panose="020B0304020202020204" pitchFamily="34" charset="0"/>
              </a:rPr>
              <a:t>Vapaa sivistystyö</a:t>
            </a:r>
          </a:p>
          <a:p>
            <a:pPr defTabSz="609585"/>
            <a:r>
              <a:rPr lang="fi-FI" sz="1051" dirty="0">
                <a:solidFill>
                  <a:srgbClr val="000000"/>
                </a:solidFill>
                <a:latin typeface="Arial Nova Light" panose="020B0304020202020204" pitchFamily="34" charset="0"/>
              </a:rPr>
              <a:t>Taide- ja kulttuuripalvelut</a:t>
            </a:r>
          </a:p>
          <a:p>
            <a:pPr defTabSz="609585"/>
            <a:r>
              <a:rPr lang="fi-FI" sz="1051" dirty="0">
                <a:solidFill>
                  <a:srgbClr val="000000"/>
                </a:solidFill>
                <a:latin typeface="Arial Nova Light" panose="020B0304020202020204" pitchFamily="34" charset="0"/>
              </a:rPr>
              <a:t>Kirjastopalvelut</a:t>
            </a:r>
          </a:p>
          <a:p>
            <a:pPr defTabSz="609585"/>
            <a:r>
              <a:rPr lang="fi-FI" sz="1051" dirty="0">
                <a:solidFill>
                  <a:srgbClr val="000000"/>
                </a:solidFill>
                <a:latin typeface="Arial Nova Light" panose="020B0304020202020204" pitchFamily="34" charset="0"/>
              </a:rPr>
              <a:t>Nuorisopalvelut</a:t>
            </a:r>
          </a:p>
          <a:p>
            <a:pPr defTabSz="609585"/>
            <a:r>
              <a:rPr lang="fi-FI" sz="1051" dirty="0">
                <a:solidFill>
                  <a:srgbClr val="000000"/>
                </a:solidFill>
                <a:latin typeface="Arial Nova Light" panose="020B0304020202020204" pitchFamily="34" charset="0"/>
              </a:rPr>
              <a:t>Liikuntapalvelut</a:t>
            </a:r>
          </a:p>
          <a:p>
            <a:pPr defTabSz="609585"/>
            <a:r>
              <a:rPr lang="fi-FI" sz="1051" dirty="0">
                <a:solidFill>
                  <a:srgbClr val="000000"/>
                </a:solidFill>
                <a:latin typeface="Arial Nova Light" panose="020B0304020202020204" pitchFamily="34" charset="0"/>
              </a:rPr>
              <a:t>Elinympäristön kehittäminen</a:t>
            </a:r>
          </a:p>
          <a:p>
            <a:pPr defTabSz="609585"/>
            <a:r>
              <a:rPr lang="fi-FI" sz="1051" dirty="0">
                <a:solidFill>
                  <a:srgbClr val="000000"/>
                </a:solidFill>
                <a:latin typeface="Arial Nova Light" panose="020B0304020202020204" pitchFamily="34" charset="0"/>
              </a:rPr>
              <a:t>Elinvoiman edistäminen</a:t>
            </a:r>
          </a:p>
          <a:p>
            <a:pPr defTabSz="609585"/>
            <a:r>
              <a:rPr lang="fi-FI" sz="1051" dirty="0">
                <a:solidFill>
                  <a:srgbClr val="000000"/>
                </a:solidFill>
                <a:latin typeface="Arial Nova Light" panose="020B0304020202020204" pitchFamily="34" charset="0"/>
              </a:rPr>
              <a:t>Paikallisen identiteetin ja demokratian </a:t>
            </a:r>
            <a:br>
              <a:rPr lang="fi-FI" sz="1051" dirty="0">
                <a:solidFill>
                  <a:srgbClr val="000000"/>
                </a:solidFill>
                <a:latin typeface="Arial Nova Light" panose="020B0304020202020204" pitchFamily="34" charset="0"/>
              </a:rPr>
            </a:br>
            <a:r>
              <a:rPr lang="fi-FI" sz="1051" dirty="0">
                <a:solidFill>
                  <a:srgbClr val="000000"/>
                </a:solidFill>
                <a:latin typeface="Arial Nova Light" panose="020B0304020202020204" pitchFamily="34" charset="0"/>
              </a:rPr>
              <a:t>edistäminen</a:t>
            </a:r>
          </a:p>
          <a:p>
            <a:pPr defTabSz="609585"/>
            <a:r>
              <a:rPr lang="fi-FI" sz="1051" dirty="0">
                <a:solidFill>
                  <a:srgbClr val="000000"/>
                </a:solidFill>
                <a:latin typeface="Arial Nova Light" panose="020B0304020202020204" pitchFamily="34" charset="0"/>
              </a:rPr>
              <a:t>Työllisyyden tuki</a:t>
            </a:r>
          </a:p>
        </p:txBody>
      </p:sp>
      <p:sp>
        <p:nvSpPr>
          <p:cNvPr id="81" name="Tekstiruutu 80">
            <a:extLst>
              <a:ext uri="{FF2B5EF4-FFF2-40B4-BE49-F238E27FC236}">
                <a16:creationId xmlns:a16="http://schemas.microsoft.com/office/drawing/2014/main" id="{58FD3010-35E6-E447-A8CD-5E356D0F3E04}"/>
              </a:ext>
            </a:extLst>
          </p:cNvPr>
          <p:cNvSpPr txBox="1"/>
          <p:nvPr/>
        </p:nvSpPr>
        <p:spPr>
          <a:xfrm>
            <a:off x="3571157" y="4838606"/>
            <a:ext cx="1616147" cy="15477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609585"/>
            <a:r>
              <a:rPr lang="fi-FI" sz="1051" dirty="0">
                <a:solidFill>
                  <a:srgbClr val="000000"/>
                </a:solidFill>
                <a:latin typeface="Arial Nova Light" panose="020B0304020202020204" pitchFamily="34" charset="0"/>
              </a:rPr>
              <a:t>Lapsi- ja nuorisotyö</a:t>
            </a:r>
          </a:p>
          <a:p>
            <a:pPr algn="r" defTabSz="609585"/>
            <a:r>
              <a:rPr lang="fi-FI" sz="1051" dirty="0">
                <a:solidFill>
                  <a:srgbClr val="000000"/>
                </a:solidFill>
                <a:latin typeface="Arial Nova Light" panose="020B0304020202020204" pitchFamily="34" charset="0"/>
              </a:rPr>
              <a:t>Perhetyö</a:t>
            </a:r>
          </a:p>
          <a:p>
            <a:pPr algn="r" defTabSz="609585"/>
            <a:r>
              <a:rPr lang="fi-FI" sz="1051" dirty="0">
                <a:solidFill>
                  <a:srgbClr val="000000"/>
                </a:solidFill>
                <a:latin typeface="Arial Nova Light" panose="020B0304020202020204" pitchFamily="34" charset="0"/>
              </a:rPr>
              <a:t>Diakonia</a:t>
            </a:r>
          </a:p>
          <a:p>
            <a:pPr algn="r" defTabSz="609585"/>
            <a:r>
              <a:rPr lang="fi-FI" sz="1051" dirty="0">
                <a:solidFill>
                  <a:srgbClr val="000000"/>
                </a:solidFill>
                <a:latin typeface="Arial Nova Light" panose="020B0304020202020204" pitchFamily="34" charset="0"/>
              </a:rPr>
              <a:t>Vammaistyö</a:t>
            </a:r>
          </a:p>
          <a:p>
            <a:pPr algn="r" defTabSz="609585"/>
            <a:r>
              <a:rPr lang="fi-FI" sz="1051" dirty="0">
                <a:solidFill>
                  <a:srgbClr val="000000"/>
                </a:solidFill>
                <a:latin typeface="Arial Nova Light" panose="020B0304020202020204" pitchFamily="34" charset="0"/>
              </a:rPr>
              <a:t>Sairaalatyö</a:t>
            </a:r>
          </a:p>
          <a:p>
            <a:pPr algn="r" defTabSz="609585"/>
            <a:r>
              <a:rPr lang="fi-FI" sz="1051" dirty="0">
                <a:solidFill>
                  <a:srgbClr val="000000"/>
                </a:solidFill>
                <a:latin typeface="Arial Nova Light" panose="020B0304020202020204" pitchFamily="34" charset="0"/>
              </a:rPr>
              <a:t>Vankilatyö</a:t>
            </a:r>
          </a:p>
          <a:p>
            <a:pPr algn="r" defTabSz="609585"/>
            <a:r>
              <a:rPr lang="fi-FI" sz="1051" dirty="0">
                <a:solidFill>
                  <a:srgbClr val="000000"/>
                </a:solidFill>
                <a:latin typeface="Arial Nova Light" panose="020B0304020202020204" pitchFamily="34" charset="0"/>
              </a:rPr>
              <a:t>Oppilaitostyö</a:t>
            </a:r>
          </a:p>
          <a:p>
            <a:pPr algn="r" defTabSz="609585"/>
            <a:r>
              <a:rPr lang="fi-FI" sz="1051" dirty="0">
                <a:solidFill>
                  <a:srgbClr val="000000"/>
                </a:solidFill>
                <a:latin typeface="Arial Nova Light" panose="020B0304020202020204" pitchFamily="34" charset="0"/>
              </a:rPr>
              <a:t>Toimitukset</a:t>
            </a:r>
          </a:p>
          <a:p>
            <a:pPr algn="r" defTabSz="609585"/>
            <a:r>
              <a:rPr lang="fi-FI" sz="1051" dirty="0">
                <a:solidFill>
                  <a:srgbClr val="000000"/>
                </a:solidFill>
                <a:latin typeface="Arial Nova Light" panose="020B0304020202020204" pitchFamily="34" charset="0"/>
              </a:rPr>
              <a:t>Hengellinen elämä ja tuki</a:t>
            </a:r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1070ABF6-3767-4EF1-96CE-30CCCB21B7D7}"/>
              </a:ext>
            </a:extLst>
          </p:cNvPr>
          <p:cNvSpPr txBox="1"/>
          <p:nvPr/>
        </p:nvSpPr>
        <p:spPr>
          <a:xfrm>
            <a:off x="8741477" y="3421257"/>
            <a:ext cx="28684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fi-FI" sz="1200" b="1" dirty="0">
                <a:solidFill>
                  <a:srgbClr val="823F8D">
                    <a:lumMod val="75000"/>
                  </a:srgbClr>
                </a:solidFill>
                <a:latin typeface="Arial Nova" panose="020B0504020202020204" pitchFamily="34" charset="0"/>
              </a:rPr>
              <a:t>Miten seurakunnat tekevät </a:t>
            </a:r>
            <a:br>
              <a:rPr lang="fi-FI" sz="1200" b="1" dirty="0">
                <a:solidFill>
                  <a:srgbClr val="823F8D">
                    <a:lumMod val="75000"/>
                  </a:srgbClr>
                </a:solidFill>
                <a:latin typeface="Arial Nova" panose="020B0504020202020204" pitchFamily="34" charset="0"/>
              </a:rPr>
            </a:br>
            <a:r>
              <a:rPr lang="fi-FI" sz="1200" b="1" dirty="0">
                <a:solidFill>
                  <a:srgbClr val="823F8D">
                    <a:lumMod val="75000"/>
                  </a:srgbClr>
                </a:solidFill>
                <a:latin typeface="Arial Nova" panose="020B0504020202020204" pitchFamily="34" charset="0"/>
              </a:rPr>
              <a:t>yhteistyötä kunnan kanssa?</a:t>
            </a:r>
          </a:p>
          <a:p>
            <a:pPr marL="285744" indent="-285744" defTabSz="609585">
              <a:buFontTx/>
              <a:buChar char="-"/>
            </a:pPr>
            <a:r>
              <a:rPr lang="fi-FI" sz="1200" b="1" dirty="0">
                <a:solidFill>
                  <a:srgbClr val="823F8D">
                    <a:lumMod val="75000"/>
                  </a:srgbClr>
                </a:solidFill>
                <a:latin typeface="Arial Nova" panose="020B0504020202020204" pitchFamily="34" charset="0"/>
              </a:rPr>
              <a:t>Yhteistoimintamallit</a:t>
            </a:r>
          </a:p>
          <a:p>
            <a:pPr marL="285744" indent="-285744" defTabSz="609585">
              <a:buFontTx/>
              <a:buChar char="-"/>
            </a:pPr>
            <a:r>
              <a:rPr lang="fi-FI" sz="1200" b="1" dirty="0">
                <a:solidFill>
                  <a:srgbClr val="823F8D">
                    <a:lumMod val="75000"/>
                  </a:srgbClr>
                </a:solidFill>
                <a:latin typeface="Arial Nova" panose="020B0504020202020204" pitchFamily="34" charset="0"/>
              </a:rPr>
              <a:t>Palvelujen sisällöt</a:t>
            </a:r>
          </a:p>
          <a:p>
            <a:pPr marL="285744" indent="-285744" defTabSz="609585">
              <a:buFontTx/>
              <a:buChar char="-"/>
            </a:pPr>
            <a:r>
              <a:rPr lang="fi-FI" sz="1200" b="1" dirty="0">
                <a:solidFill>
                  <a:srgbClr val="823F8D">
                    <a:lumMod val="75000"/>
                  </a:srgbClr>
                </a:solidFill>
                <a:latin typeface="Arial Nova" panose="020B0504020202020204" pitchFamily="34" charset="0"/>
              </a:rPr>
              <a:t>Sopimukset</a:t>
            </a:r>
          </a:p>
          <a:p>
            <a:pPr marL="285744" indent="-285744" defTabSz="609585">
              <a:buFontTx/>
              <a:buChar char="-"/>
            </a:pPr>
            <a:r>
              <a:rPr lang="fi-FI" sz="1200" b="1" dirty="0">
                <a:solidFill>
                  <a:srgbClr val="823F8D">
                    <a:lumMod val="75000"/>
                  </a:srgbClr>
                </a:solidFill>
                <a:latin typeface="Arial Nova" panose="020B0504020202020204" pitchFamily="34" charset="0"/>
              </a:rPr>
              <a:t>Tiedolla johtaminen/tiedontuotanto</a:t>
            </a:r>
          </a:p>
          <a:p>
            <a:pPr defTabSz="609585"/>
            <a:endParaRPr lang="fi-FI" sz="1200" b="1" dirty="0">
              <a:solidFill>
                <a:srgbClr val="823F8D">
                  <a:lumMod val="75000"/>
                </a:srgbClr>
              </a:solidFill>
              <a:latin typeface="Arial Nova" panose="020B0504020202020204" pitchFamily="34" charset="0"/>
            </a:endParaRPr>
          </a:p>
        </p:txBody>
      </p:sp>
      <p:sp>
        <p:nvSpPr>
          <p:cNvPr id="58" name="Tekstiruutu 57">
            <a:extLst>
              <a:ext uri="{FF2B5EF4-FFF2-40B4-BE49-F238E27FC236}">
                <a16:creationId xmlns:a16="http://schemas.microsoft.com/office/drawing/2014/main" id="{DE94557B-CCDD-44F4-B9F0-0B874F726A0C}"/>
              </a:ext>
            </a:extLst>
          </p:cNvPr>
          <p:cNvSpPr txBox="1"/>
          <p:nvPr/>
        </p:nvSpPr>
        <p:spPr>
          <a:xfrm>
            <a:off x="1001326" y="3438164"/>
            <a:ext cx="252371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609585"/>
            <a:r>
              <a:rPr lang="fi-FI" sz="1200" b="1" dirty="0">
                <a:solidFill>
                  <a:srgbClr val="823F8D">
                    <a:lumMod val="75000"/>
                  </a:srgbClr>
                </a:solidFill>
                <a:latin typeface="Arial Nova" panose="020B0504020202020204" pitchFamily="34" charset="0"/>
              </a:rPr>
              <a:t>Miten seurakunnat tekevät yhteistyötä hyvinvointialueen kanssa?</a:t>
            </a:r>
          </a:p>
          <a:p>
            <a:pPr marL="285744" indent="-285744" algn="r" defTabSz="609585">
              <a:buFontTx/>
              <a:buChar char="-"/>
            </a:pPr>
            <a:r>
              <a:rPr lang="fi-FI" sz="1200" b="1" dirty="0">
                <a:solidFill>
                  <a:srgbClr val="823F8D">
                    <a:lumMod val="75000"/>
                  </a:srgbClr>
                </a:solidFill>
                <a:latin typeface="Arial Nova" panose="020B0504020202020204" pitchFamily="34" charset="0"/>
              </a:rPr>
              <a:t>Yhteistoimintamallit</a:t>
            </a:r>
          </a:p>
          <a:p>
            <a:pPr marL="285744" indent="-285744" algn="r" defTabSz="609585">
              <a:buFontTx/>
              <a:buChar char="-"/>
            </a:pPr>
            <a:r>
              <a:rPr lang="fi-FI" sz="1200" b="1" dirty="0">
                <a:solidFill>
                  <a:srgbClr val="823F8D">
                    <a:lumMod val="75000"/>
                  </a:srgbClr>
                </a:solidFill>
                <a:latin typeface="Arial Nova" panose="020B0504020202020204" pitchFamily="34" charset="0"/>
              </a:rPr>
              <a:t>Palvelujen sisällöt</a:t>
            </a:r>
          </a:p>
          <a:p>
            <a:pPr marL="285744" indent="-285744" algn="r" defTabSz="609585">
              <a:buFontTx/>
              <a:buChar char="-"/>
            </a:pPr>
            <a:r>
              <a:rPr lang="fi-FI" sz="1200" b="1" dirty="0">
                <a:solidFill>
                  <a:srgbClr val="823F8D">
                    <a:lumMod val="75000"/>
                  </a:srgbClr>
                </a:solidFill>
                <a:latin typeface="Arial Nova" panose="020B0504020202020204" pitchFamily="34" charset="0"/>
              </a:rPr>
              <a:t>Sopimukset</a:t>
            </a:r>
          </a:p>
          <a:p>
            <a:pPr marL="285744" indent="-285744" algn="r" defTabSz="609585">
              <a:buFontTx/>
              <a:buChar char="-"/>
            </a:pPr>
            <a:r>
              <a:rPr lang="fi-FI" sz="1200" b="1" dirty="0">
                <a:solidFill>
                  <a:srgbClr val="823F8D">
                    <a:lumMod val="75000"/>
                  </a:srgbClr>
                </a:solidFill>
                <a:latin typeface="Arial Nova" panose="020B0504020202020204" pitchFamily="34" charset="0"/>
              </a:rPr>
              <a:t> Tiedolla johtaminen/ tiedontuotanto</a:t>
            </a:r>
          </a:p>
          <a:p>
            <a:pPr algn="r" defTabSz="609585"/>
            <a:endParaRPr lang="fi-FI" sz="1200" b="1" dirty="0">
              <a:solidFill>
                <a:srgbClr val="823F8D">
                  <a:lumMod val="75000"/>
                </a:srgbClr>
              </a:solidFill>
              <a:latin typeface="Arial Nova" panose="020B0504020202020204" pitchFamily="34" charset="0"/>
            </a:endParaRPr>
          </a:p>
          <a:p>
            <a:pPr algn="r" defTabSz="609585"/>
            <a:endParaRPr lang="fi-FI" sz="1200" b="1" dirty="0">
              <a:solidFill>
                <a:srgbClr val="823F8D">
                  <a:lumMod val="75000"/>
                </a:srgbClr>
              </a:solidFill>
              <a:latin typeface="Arial Nova" panose="020B0504020202020204" pitchFamily="34" charset="0"/>
            </a:endParaRP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E29606F6-6A7C-4D6D-8BEE-CE0883AE8041}"/>
              </a:ext>
            </a:extLst>
          </p:cNvPr>
          <p:cNvSpPr txBox="1"/>
          <p:nvPr/>
        </p:nvSpPr>
        <p:spPr>
          <a:xfrm>
            <a:off x="5607153" y="3298147"/>
            <a:ext cx="1322798" cy="7076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609585"/>
            <a:r>
              <a:rPr lang="fi-FI" sz="1333" dirty="0">
                <a:solidFill>
                  <a:srgbClr val="000000"/>
                </a:solidFill>
                <a:latin typeface="Verdana" panose="020B0604030504040204"/>
              </a:rPr>
              <a:t>Kuntalaisen</a:t>
            </a:r>
            <a:br>
              <a:rPr lang="fi-FI" sz="1333" dirty="0">
                <a:solidFill>
                  <a:srgbClr val="000000"/>
                </a:solidFill>
                <a:latin typeface="Verdana" panose="020B0604030504040204"/>
              </a:rPr>
            </a:br>
            <a:r>
              <a:rPr lang="fi-FI" sz="1333" dirty="0">
                <a:solidFill>
                  <a:srgbClr val="000000"/>
                </a:solidFill>
                <a:latin typeface="Verdana" panose="020B0604030504040204"/>
              </a:rPr>
              <a:t>hyvinvoinnin </a:t>
            </a:r>
          </a:p>
          <a:p>
            <a:pPr algn="ctr" defTabSz="609585"/>
            <a:r>
              <a:rPr lang="fi-FI" sz="1333" dirty="0">
                <a:solidFill>
                  <a:srgbClr val="000000"/>
                </a:solidFill>
                <a:latin typeface="Verdana" panose="020B0604030504040204"/>
              </a:rPr>
              <a:t>edistäminen</a:t>
            </a:r>
          </a:p>
        </p:txBody>
      </p:sp>
      <p:grpSp>
        <p:nvGrpSpPr>
          <p:cNvPr id="6" name="Ryhmä 5">
            <a:extLst>
              <a:ext uri="{FF2B5EF4-FFF2-40B4-BE49-F238E27FC236}">
                <a16:creationId xmlns:a16="http://schemas.microsoft.com/office/drawing/2014/main" id="{6C593D5D-0F65-4378-912F-BC7FF23A58B5}"/>
              </a:ext>
            </a:extLst>
          </p:cNvPr>
          <p:cNvGrpSpPr/>
          <p:nvPr/>
        </p:nvGrpSpPr>
        <p:grpSpPr>
          <a:xfrm>
            <a:off x="3861598" y="1193760"/>
            <a:ext cx="1685263" cy="1703032"/>
            <a:chOff x="2896198" y="895320"/>
            <a:chExt cx="1263947" cy="1277274"/>
          </a:xfrm>
        </p:grpSpPr>
        <p:grpSp>
          <p:nvGrpSpPr>
            <p:cNvPr id="62" name="Ryhmä 61">
              <a:extLst>
                <a:ext uri="{FF2B5EF4-FFF2-40B4-BE49-F238E27FC236}">
                  <a16:creationId xmlns:a16="http://schemas.microsoft.com/office/drawing/2014/main" id="{A4F9853E-EA69-4F71-A269-2EB25C114B19}"/>
                </a:ext>
              </a:extLst>
            </p:cNvPr>
            <p:cNvGrpSpPr/>
            <p:nvPr/>
          </p:nvGrpSpPr>
          <p:grpSpPr>
            <a:xfrm>
              <a:off x="2896198" y="895320"/>
              <a:ext cx="1263947" cy="1277274"/>
              <a:chOff x="5100855" y="1436729"/>
              <a:chExt cx="551438" cy="547356"/>
            </a:xfrm>
          </p:grpSpPr>
          <p:sp>
            <p:nvSpPr>
              <p:cNvPr id="65" name="Ellipsi 64">
                <a:extLst>
                  <a:ext uri="{FF2B5EF4-FFF2-40B4-BE49-F238E27FC236}">
                    <a16:creationId xmlns:a16="http://schemas.microsoft.com/office/drawing/2014/main" id="{4F2BF235-51A5-4D8B-BD33-0C1BEF8B94CA}"/>
                  </a:ext>
                </a:extLst>
              </p:cNvPr>
              <p:cNvSpPr/>
              <p:nvPr/>
            </p:nvSpPr>
            <p:spPr>
              <a:xfrm>
                <a:off x="5100855" y="1436729"/>
                <a:ext cx="551438" cy="547356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609585"/>
                <a:endParaRPr lang="fi-FI" sz="2400">
                  <a:solidFill>
                    <a:srgbClr val="FFFFFF"/>
                  </a:solidFill>
                  <a:latin typeface="Verdana" panose="020B0604030504040204"/>
                </a:endParaRPr>
              </a:p>
            </p:txBody>
          </p:sp>
          <p:grpSp>
            <p:nvGrpSpPr>
              <p:cNvPr id="66" name="Ryhmä 65">
                <a:extLst>
                  <a:ext uri="{FF2B5EF4-FFF2-40B4-BE49-F238E27FC236}">
                    <a16:creationId xmlns:a16="http://schemas.microsoft.com/office/drawing/2014/main" id="{CB1038A6-4D98-4E0C-964A-A1654D800557}"/>
                  </a:ext>
                </a:extLst>
              </p:cNvPr>
              <p:cNvGrpSpPr/>
              <p:nvPr/>
            </p:nvGrpSpPr>
            <p:grpSpPr>
              <a:xfrm>
                <a:off x="5135928" y="1544036"/>
                <a:ext cx="457404" cy="350209"/>
                <a:chOff x="2787379" y="1490262"/>
                <a:chExt cx="1268764" cy="1268929"/>
              </a:xfrm>
              <a:solidFill>
                <a:schemeClr val="bg1"/>
              </a:solidFill>
            </p:grpSpPr>
            <p:pic>
              <p:nvPicPr>
                <p:cNvPr id="67" name="Kuva 66" descr="Kaupunki ääriviiva">
                  <a:extLst>
                    <a:ext uri="{FF2B5EF4-FFF2-40B4-BE49-F238E27FC236}">
                      <a16:creationId xmlns:a16="http://schemas.microsoft.com/office/drawing/2014/main" id="{C775C4B7-BDC1-49EE-80E2-21CC77C2024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787379" y="1490427"/>
                  <a:ext cx="1268764" cy="1268764"/>
                </a:xfrm>
                <a:prstGeom prst="rect">
                  <a:avLst/>
                </a:prstGeom>
              </p:spPr>
            </p:pic>
            <p:pic>
              <p:nvPicPr>
                <p:cNvPr id="68" name="Kuva 67" descr="Lääketieteellinen ääriviiva">
                  <a:extLst>
                    <a:ext uri="{FF2B5EF4-FFF2-40B4-BE49-F238E27FC236}">
                      <a16:creationId xmlns:a16="http://schemas.microsoft.com/office/drawing/2014/main" id="{24031207-5411-46D7-B323-BE555A912F2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0">
                  <a:extLst>
                    <a:ext uri="{96DAC541-7B7A-43D3-8B79-37D633B846F1}">
                      <asvg:svgBlip xmlns:asvg="http://schemas.microsoft.com/office/drawing/2016/SVG/main" r:embed="rId11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3572399" y="1490262"/>
                  <a:ext cx="380194" cy="380632"/>
                </a:xfrm>
                <a:prstGeom prst="rect">
                  <a:avLst/>
                </a:prstGeom>
              </p:spPr>
            </p:pic>
          </p:grpSp>
        </p:grpSp>
        <p:sp>
          <p:nvSpPr>
            <p:cNvPr id="98" name="Tekstiruutu 97">
              <a:extLst>
                <a:ext uri="{FF2B5EF4-FFF2-40B4-BE49-F238E27FC236}">
                  <a16:creationId xmlns:a16="http://schemas.microsoft.com/office/drawing/2014/main" id="{96C18513-B937-4758-9CBF-32A8CBEEFC83}"/>
                </a:ext>
              </a:extLst>
            </p:cNvPr>
            <p:cNvSpPr txBox="1"/>
            <p:nvPr/>
          </p:nvSpPr>
          <p:spPr>
            <a:xfrm>
              <a:off x="3150686" y="1808353"/>
              <a:ext cx="736019" cy="1615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09585"/>
              <a:r>
                <a:rPr lang="fi-FI" sz="800" dirty="0">
                  <a:solidFill>
                    <a:srgbClr val="FFFFFF"/>
                  </a:solidFill>
                  <a:latin typeface="Verdana" panose="020B0604030504040204"/>
                </a:rPr>
                <a:t>Hyvinvointialue</a:t>
              </a:r>
            </a:p>
          </p:txBody>
        </p:sp>
      </p:grpSp>
      <p:grpSp>
        <p:nvGrpSpPr>
          <p:cNvPr id="9" name="Ryhmä 8">
            <a:extLst>
              <a:ext uri="{FF2B5EF4-FFF2-40B4-BE49-F238E27FC236}">
                <a16:creationId xmlns:a16="http://schemas.microsoft.com/office/drawing/2014/main" id="{3ED20A28-F08A-48D1-BA92-4E2CAA1F3AA7}"/>
              </a:ext>
            </a:extLst>
          </p:cNvPr>
          <p:cNvGrpSpPr/>
          <p:nvPr/>
        </p:nvGrpSpPr>
        <p:grpSpPr>
          <a:xfrm>
            <a:off x="6962488" y="1188874"/>
            <a:ext cx="1731544" cy="1726801"/>
            <a:chOff x="5221866" y="891655"/>
            <a:chExt cx="1298658" cy="1295101"/>
          </a:xfrm>
        </p:grpSpPr>
        <p:grpSp>
          <p:nvGrpSpPr>
            <p:cNvPr id="83" name="Ryhmä 82">
              <a:extLst>
                <a:ext uri="{FF2B5EF4-FFF2-40B4-BE49-F238E27FC236}">
                  <a16:creationId xmlns:a16="http://schemas.microsoft.com/office/drawing/2014/main" id="{DA4FC3DE-4903-434A-A30B-EA0CA923D8DF}"/>
                </a:ext>
              </a:extLst>
            </p:cNvPr>
            <p:cNvGrpSpPr/>
            <p:nvPr/>
          </p:nvGrpSpPr>
          <p:grpSpPr>
            <a:xfrm>
              <a:off x="5221866" y="891655"/>
              <a:ext cx="1298658" cy="1295101"/>
              <a:chOff x="5929472" y="139849"/>
              <a:chExt cx="914400" cy="914400"/>
            </a:xfrm>
          </p:grpSpPr>
          <p:sp>
            <p:nvSpPr>
              <p:cNvPr id="84" name="Ellipsi 83">
                <a:extLst>
                  <a:ext uri="{FF2B5EF4-FFF2-40B4-BE49-F238E27FC236}">
                    <a16:creationId xmlns:a16="http://schemas.microsoft.com/office/drawing/2014/main" id="{E55ECAD4-A068-4C6E-82E7-D1D5B43BE239}"/>
                  </a:ext>
                </a:extLst>
              </p:cNvPr>
              <p:cNvSpPr/>
              <p:nvPr/>
            </p:nvSpPr>
            <p:spPr>
              <a:xfrm>
                <a:off x="5929472" y="139849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609585"/>
                <a:endParaRPr lang="fi-FI" sz="2400">
                  <a:solidFill>
                    <a:srgbClr val="FFFFFF"/>
                  </a:solidFill>
                  <a:latin typeface="Verdana" panose="020B0604030504040204"/>
                </a:endParaRPr>
              </a:p>
            </p:txBody>
          </p:sp>
          <p:pic>
            <p:nvPicPr>
              <p:cNvPr id="85" name="Kuva 84" descr="Naapurusto ääriviiva">
                <a:extLst>
                  <a:ext uri="{FF2B5EF4-FFF2-40B4-BE49-F238E27FC236}">
                    <a16:creationId xmlns:a16="http://schemas.microsoft.com/office/drawing/2014/main" id="{02D69297-578E-46C6-9B64-39044E5C8A6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>
                <a:extLs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/>
              </a:stretch>
            </p:blipFill>
            <p:spPr>
              <a:xfrm>
                <a:off x="6063531" y="296460"/>
                <a:ext cx="600914" cy="561675"/>
              </a:xfrm>
              <a:prstGeom prst="rect">
                <a:avLst/>
              </a:prstGeom>
            </p:spPr>
          </p:pic>
        </p:grpSp>
        <p:sp>
          <p:nvSpPr>
            <p:cNvPr id="99" name="Tekstiruutu 98">
              <a:extLst>
                <a:ext uri="{FF2B5EF4-FFF2-40B4-BE49-F238E27FC236}">
                  <a16:creationId xmlns:a16="http://schemas.microsoft.com/office/drawing/2014/main" id="{A15DF91F-5241-4BA8-96F8-FF72CBE61B91}"/>
                </a:ext>
              </a:extLst>
            </p:cNvPr>
            <p:cNvSpPr txBox="1"/>
            <p:nvPr/>
          </p:nvSpPr>
          <p:spPr>
            <a:xfrm>
              <a:off x="5685860" y="1843592"/>
              <a:ext cx="365726" cy="1615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09585"/>
              <a:r>
                <a:rPr lang="fi-FI" sz="800" dirty="0">
                  <a:solidFill>
                    <a:srgbClr val="FFFFFF"/>
                  </a:solidFill>
                  <a:latin typeface="Verdana" panose="020B0604030504040204"/>
                </a:rPr>
                <a:t>Kunta</a:t>
              </a:r>
            </a:p>
          </p:txBody>
        </p:sp>
      </p:grpSp>
      <p:grpSp>
        <p:nvGrpSpPr>
          <p:cNvPr id="10" name="Ryhmä 9">
            <a:extLst>
              <a:ext uri="{FF2B5EF4-FFF2-40B4-BE49-F238E27FC236}">
                <a16:creationId xmlns:a16="http://schemas.microsoft.com/office/drawing/2014/main" id="{77AE1B8A-620E-4AE7-992C-99AFC55B020E}"/>
              </a:ext>
            </a:extLst>
          </p:cNvPr>
          <p:cNvGrpSpPr/>
          <p:nvPr/>
        </p:nvGrpSpPr>
        <p:grpSpPr>
          <a:xfrm>
            <a:off x="5293893" y="4238385"/>
            <a:ext cx="1897852" cy="1838809"/>
            <a:chOff x="3970419" y="3178788"/>
            <a:chExt cx="1423389" cy="1379107"/>
          </a:xfrm>
        </p:grpSpPr>
        <p:grpSp>
          <p:nvGrpSpPr>
            <p:cNvPr id="75" name="Ryhmä 74">
              <a:extLst>
                <a:ext uri="{FF2B5EF4-FFF2-40B4-BE49-F238E27FC236}">
                  <a16:creationId xmlns:a16="http://schemas.microsoft.com/office/drawing/2014/main" id="{268B4F3E-8DE9-4165-A892-AFCA6272D971}"/>
                </a:ext>
              </a:extLst>
            </p:cNvPr>
            <p:cNvGrpSpPr/>
            <p:nvPr/>
          </p:nvGrpSpPr>
          <p:grpSpPr>
            <a:xfrm>
              <a:off x="3970419" y="3178788"/>
              <a:ext cx="1423389" cy="1379107"/>
              <a:chOff x="7175669" y="217414"/>
              <a:chExt cx="914400" cy="914400"/>
            </a:xfrm>
          </p:grpSpPr>
          <p:sp>
            <p:nvSpPr>
              <p:cNvPr id="76" name="Ellipsi 75">
                <a:extLst>
                  <a:ext uri="{FF2B5EF4-FFF2-40B4-BE49-F238E27FC236}">
                    <a16:creationId xmlns:a16="http://schemas.microsoft.com/office/drawing/2014/main" id="{0650663D-6098-4764-9E68-581F359CAB5A}"/>
                  </a:ext>
                </a:extLst>
              </p:cNvPr>
              <p:cNvSpPr/>
              <p:nvPr/>
            </p:nvSpPr>
            <p:spPr>
              <a:xfrm>
                <a:off x="7175669" y="217414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609585"/>
                <a:endParaRPr lang="fi-FI" sz="2400">
                  <a:solidFill>
                    <a:srgbClr val="FFFFFF"/>
                  </a:solidFill>
                  <a:latin typeface="Verdana" panose="020B0604030504040204"/>
                </a:endParaRPr>
              </a:p>
            </p:txBody>
          </p:sp>
          <p:grpSp>
            <p:nvGrpSpPr>
              <p:cNvPr id="77" name="Ryhmä 76">
                <a:extLst>
                  <a:ext uri="{FF2B5EF4-FFF2-40B4-BE49-F238E27FC236}">
                    <a16:creationId xmlns:a16="http://schemas.microsoft.com/office/drawing/2014/main" id="{C0F6F9F3-5F72-415D-A1CA-70EFD716FA29}"/>
                  </a:ext>
                </a:extLst>
              </p:cNvPr>
              <p:cNvGrpSpPr/>
              <p:nvPr/>
            </p:nvGrpSpPr>
            <p:grpSpPr>
              <a:xfrm>
                <a:off x="7341508" y="320467"/>
                <a:ext cx="575406" cy="603835"/>
                <a:chOff x="4872028" y="1686276"/>
                <a:chExt cx="830875" cy="982726"/>
              </a:xfrm>
              <a:solidFill>
                <a:schemeClr val="bg1"/>
              </a:solidFill>
            </p:grpSpPr>
            <p:pic>
              <p:nvPicPr>
                <p:cNvPr id="78" name="Kuva 77" descr="Koti ääriviiva">
                  <a:extLst>
                    <a:ext uri="{FF2B5EF4-FFF2-40B4-BE49-F238E27FC236}">
                      <a16:creationId xmlns:a16="http://schemas.microsoft.com/office/drawing/2014/main" id="{17A1B154-C394-4991-8501-C70640486ED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4">
                  <a:extLst>
                    <a:ext uri="{96DAC541-7B7A-43D3-8B79-37D633B846F1}">
                      <asvg:svgBlip xmlns:asvg="http://schemas.microsoft.com/office/drawing/2016/SVG/main" r:embed="rId1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72028" y="1686276"/>
                  <a:ext cx="830875" cy="982726"/>
                </a:xfrm>
                <a:prstGeom prst="rect">
                  <a:avLst/>
                </a:prstGeom>
              </p:spPr>
            </p:pic>
            <p:pic>
              <p:nvPicPr>
                <p:cNvPr id="82" name="Kuva 81" descr="Lisää tasaisella täytöllä">
                  <a:extLst>
                    <a:ext uri="{FF2B5EF4-FFF2-40B4-BE49-F238E27FC236}">
                      <a16:creationId xmlns:a16="http://schemas.microsoft.com/office/drawing/2014/main" id="{4304B37A-68B0-4073-ABF6-EA80B2B626E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>
                  <a:extLst>
                    <a:ext uri="{96DAC541-7B7A-43D3-8B79-37D633B846F1}">
                      <asvg:svgBlip xmlns:asvg="http://schemas.microsoft.com/office/drawing/2016/SVG/main" r:embed="rId17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152234" y="2046713"/>
                  <a:ext cx="261850" cy="261850"/>
                </a:xfrm>
                <a:prstGeom prst="rect">
                  <a:avLst/>
                </a:prstGeom>
              </p:spPr>
            </p:pic>
          </p:grpSp>
        </p:grpSp>
        <p:sp>
          <p:nvSpPr>
            <p:cNvPr id="100" name="Tekstiruutu 99">
              <a:extLst>
                <a:ext uri="{FF2B5EF4-FFF2-40B4-BE49-F238E27FC236}">
                  <a16:creationId xmlns:a16="http://schemas.microsoft.com/office/drawing/2014/main" id="{11592649-A3AD-4E6B-84EF-2D3F24E72566}"/>
                </a:ext>
              </a:extLst>
            </p:cNvPr>
            <p:cNvSpPr txBox="1"/>
            <p:nvPr/>
          </p:nvSpPr>
          <p:spPr>
            <a:xfrm>
              <a:off x="4367763" y="4132839"/>
              <a:ext cx="584536" cy="1615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09585"/>
              <a:r>
                <a:rPr lang="fi-FI" sz="800" dirty="0">
                  <a:solidFill>
                    <a:srgbClr val="FFFFFF"/>
                  </a:solidFill>
                  <a:latin typeface="Verdana" panose="020B0604030504040204"/>
                </a:rPr>
                <a:t>Seurakunta</a:t>
              </a:r>
            </a:p>
          </p:txBody>
        </p:sp>
      </p:grpSp>
      <p:sp>
        <p:nvSpPr>
          <p:cNvPr id="4" name="Nuoli: Kaareva vasemmalle 3">
            <a:extLst>
              <a:ext uri="{FF2B5EF4-FFF2-40B4-BE49-F238E27FC236}">
                <a16:creationId xmlns:a16="http://schemas.microsoft.com/office/drawing/2014/main" id="{E291F4D7-1C4E-44BF-80B4-BDDDE71CD3AE}"/>
              </a:ext>
            </a:extLst>
          </p:cNvPr>
          <p:cNvSpPr/>
          <p:nvPr/>
        </p:nvSpPr>
        <p:spPr>
          <a:xfrm rot="9526476">
            <a:off x="3735551" y="2752646"/>
            <a:ext cx="791000" cy="2235247"/>
          </a:xfrm>
          <a:prstGeom prst="curvedLeftArrow">
            <a:avLst>
              <a:gd name="adj1" fmla="val 18335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/>
            <a:endParaRPr lang="fi-FI" sz="2400">
              <a:solidFill>
                <a:srgbClr val="000000"/>
              </a:solidFill>
              <a:latin typeface="Verdana" panose="020B0604030504040204"/>
            </a:endParaRPr>
          </a:p>
        </p:txBody>
      </p:sp>
      <p:sp>
        <p:nvSpPr>
          <p:cNvPr id="101" name="Nuoli: Kaareva vasemmalle 100">
            <a:extLst>
              <a:ext uri="{FF2B5EF4-FFF2-40B4-BE49-F238E27FC236}">
                <a16:creationId xmlns:a16="http://schemas.microsoft.com/office/drawing/2014/main" id="{272E3C8E-68C1-4E16-89EF-90DB9F0840BF}"/>
              </a:ext>
            </a:extLst>
          </p:cNvPr>
          <p:cNvSpPr/>
          <p:nvPr/>
        </p:nvSpPr>
        <p:spPr>
          <a:xfrm rot="12356426" flipH="1">
            <a:off x="7747434" y="2915345"/>
            <a:ext cx="856189" cy="2077283"/>
          </a:xfrm>
          <a:prstGeom prst="curvedLeftArrow">
            <a:avLst>
              <a:gd name="adj1" fmla="val 18335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/>
            <a:endParaRPr lang="fi-FI" sz="2400">
              <a:solidFill>
                <a:srgbClr val="000000"/>
              </a:solidFill>
              <a:latin typeface="Verdana" panose="020B0604030504040204"/>
            </a:endParaRPr>
          </a:p>
        </p:txBody>
      </p:sp>
      <p:sp>
        <p:nvSpPr>
          <p:cNvPr id="103" name="Otsikko 1">
            <a:extLst>
              <a:ext uri="{FF2B5EF4-FFF2-40B4-BE49-F238E27FC236}">
                <a16:creationId xmlns:a16="http://schemas.microsoft.com/office/drawing/2014/main" id="{BF82A0BB-B703-4E06-A83F-376B308DC630}"/>
              </a:ext>
            </a:extLst>
          </p:cNvPr>
          <p:cNvSpPr txBox="1">
            <a:spLocks/>
          </p:cNvSpPr>
          <p:nvPr/>
        </p:nvSpPr>
        <p:spPr>
          <a:xfrm>
            <a:off x="486080" y="366199"/>
            <a:ext cx="9597720" cy="1421341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fi-FI" sz="3200" kern="1200" smtClean="0">
                <a:solidFill>
                  <a:schemeClr val="tx1"/>
                </a:solidFill>
                <a:effectLst/>
                <a:latin typeface="Martti" panose="02000000000000000000" pitchFamily="2" charset="77"/>
                <a:ea typeface="+mj-ea"/>
                <a:cs typeface="+mj-cs"/>
              </a:defRPr>
            </a:lvl1pPr>
          </a:lstStyle>
          <a:p>
            <a:pPr defTabSz="914377"/>
            <a:r>
              <a:rPr lang="fi-FI" dirty="0">
                <a:solidFill>
                  <a:srgbClr val="000000"/>
                </a:solidFill>
              </a:rPr>
              <a:t>Palvelujen vaikuttava ekosysteemi</a:t>
            </a:r>
          </a:p>
        </p:txBody>
      </p:sp>
    </p:spTree>
    <p:extLst>
      <p:ext uri="{BB962C8B-B14F-4D97-AF65-F5344CB8AC3E}">
        <p14:creationId xmlns:p14="http://schemas.microsoft.com/office/powerpoint/2010/main" val="840664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orakulmio 9">
            <a:extLst>
              <a:ext uri="{FF2B5EF4-FFF2-40B4-BE49-F238E27FC236}">
                <a16:creationId xmlns:a16="http://schemas.microsoft.com/office/drawing/2014/main" id="{F9CF2929-C8C8-4175-80B2-086568C15DBB}"/>
              </a:ext>
            </a:extLst>
          </p:cNvPr>
          <p:cNvSpPr/>
          <p:nvPr/>
        </p:nvSpPr>
        <p:spPr>
          <a:xfrm>
            <a:off x="1841012" y="5605460"/>
            <a:ext cx="9177086" cy="72431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YHDESSÄ ENEMMÄN</a:t>
            </a:r>
          </a:p>
        </p:txBody>
      </p:sp>
      <p:sp>
        <p:nvSpPr>
          <p:cNvPr id="14" name="Leveä kaari 13">
            <a:extLst>
              <a:ext uri="{FF2B5EF4-FFF2-40B4-BE49-F238E27FC236}">
                <a16:creationId xmlns:a16="http://schemas.microsoft.com/office/drawing/2014/main" id="{F4EFE951-CABC-4945-A7B6-DD5DBC51CC38}"/>
              </a:ext>
            </a:extLst>
          </p:cNvPr>
          <p:cNvSpPr/>
          <p:nvPr/>
        </p:nvSpPr>
        <p:spPr>
          <a:xfrm>
            <a:off x="1843673" y="1310460"/>
            <a:ext cx="9155085" cy="8589998"/>
          </a:xfrm>
          <a:prstGeom prst="blockArc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Leveä kaari 10">
            <a:extLst>
              <a:ext uri="{FF2B5EF4-FFF2-40B4-BE49-F238E27FC236}">
                <a16:creationId xmlns:a16="http://schemas.microsoft.com/office/drawing/2014/main" id="{A21FDF66-D31F-475B-8DD0-153121C4627D}"/>
              </a:ext>
            </a:extLst>
          </p:cNvPr>
          <p:cNvSpPr/>
          <p:nvPr/>
        </p:nvSpPr>
        <p:spPr>
          <a:xfrm>
            <a:off x="2841949" y="2146641"/>
            <a:ext cx="7156173" cy="6917635"/>
          </a:xfrm>
          <a:prstGeom prst="blockArc">
            <a:avLst/>
          </a:prstGeom>
          <a:solidFill>
            <a:schemeClr val="accent6">
              <a:lumMod val="20000"/>
              <a:lumOff val="80000"/>
            </a:schemeClr>
          </a:solidFill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Tekstiruutu 14">
            <a:extLst>
              <a:ext uri="{FF2B5EF4-FFF2-40B4-BE49-F238E27FC236}">
                <a16:creationId xmlns:a16="http://schemas.microsoft.com/office/drawing/2014/main" id="{7E79D937-B94C-4A9A-9049-A68B9D6A225A}"/>
              </a:ext>
            </a:extLst>
          </p:cNvPr>
          <p:cNvSpPr txBox="1"/>
          <p:nvPr/>
        </p:nvSpPr>
        <p:spPr>
          <a:xfrm rot="19432632">
            <a:off x="2863739" y="2388207"/>
            <a:ext cx="21788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HYVINVOINTIALUE</a:t>
            </a:r>
          </a:p>
        </p:txBody>
      </p:sp>
      <p:sp>
        <p:nvSpPr>
          <p:cNvPr id="17" name="Tekstiruutu 16">
            <a:extLst>
              <a:ext uri="{FF2B5EF4-FFF2-40B4-BE49-F238E27FC236}">
                <a16:creationId xmlns:a16="http://schemas.microsoft.com/office/drawing/2014/main" id="{72C813AA-6576-4FC8-B1D5-17750F710BDC}"/>
              </a:ext>
            </a:extLst>
          </p:cNvPr>
          <p:cNvSpPr txBox="1"/>
          <p:nvPr/>
        </p:nvSpPr>
        <p:spPr>
          <a:xfrm rot="17307851">
            <a:off x="1557272" y="443705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KUNNAT</a:t>
            </a:r>
          </a:p>
        </p:txBody>
      </p:sp>
      <p:sp>
        <p:nvSpPr>
          <p:cNvPr id="18" name="Tekstiruutu 17">
            <a:extLst>
              <a:ext uri="{FF2B5EF4-FFF2-40B4-BE49-F238E27FC236}">
                <a16:creationId xmlns:a16="http://schemas.microsoft.com/office/drawing/2014/main" id="{F5A55B03-B524-4073-A736-00FF8500EFFB}"/>
              </a:ext>
            </a:extLst>
          </p:cNvPr>
          <p:cNvSpPr txBox="1"/>
          <p:nvPr/>
        </p:nvSpPr>
        <p:spPr>
          <a:xfrm rot="2298337">
            <a:off x="7962343" y="2390291"/>
            <a:ext cx="1872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KOLMASSEKTORI</a:t>
            </a:r>
          </a:p>
        </p:txBody>
      </p:sp>
      <p:sp>
        <p:nvSpPr>
          <p:cNvPr id="19" name="Tekstiruutu 18">
            <a:extLst>
              <a:ext uri="{FF2B5EF4-FFF2-40B4-BE49-F238E27FC236}">
                <a16:creationId xmlns:a16="http://schemas.microsoft.com/office/drawing/2014/main" id="{64F0454C-F9F1-4699-9DC4-9939957BADA2}"/>
              </a:ext>
            </a:extLst>
          </p:cNvPr>
          <p:cNvSpPr txBox="1"/>
          <p:nvPr/>
        </p:nvSpPr>
        <p:spPr>
          <a:xfrm>
            <a:off x="5506700" y="4769487"/>
            <a:ext cx="1867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SEURAKUNNAN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PERUSTEHTÄVÄ</a:t>
            </a:r>
          </a:p>
        </p:txBody>
      </p:sp>
      <p:sp>
        <p:nvSpPr>
          <p:cNvPr id="20" name="Tekstiruutu 19">
            <a:extLst>
              <a:ext uri="{FF2B5EF4-FFF2-40B4-BE49-F238E27FC236}">
                <a16:creationId xmlns:a16="http://schemas.microsoft.com/office/drawing/2014/main" id="{D83607E5-49D6-4275-A49A-E9FE6E972050}"/>
              </a:ext>
            </a:extLst>
          </p:cNvPr>
          <p:cNvSpPr txBox="1"/>
          <p:nvPr/>
        </p:nvSpPr>
        <p:spPr>
          <a:xfrm>
            <a:off x="8456603" y="5224927"/>
            <a:ext cx="13568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Kumppanuusasiakirja</a:t>
            </a:r>
          </a:p>
        </p:txBody>
      </p:sp>
      <p:sp>
        <p:nvSpPr>
          <p:cNvPr id="21" name="Tekstiruutu 20">
            <a:extLst>
              <a:ext uri="{FF2B5EF4-FFF2-40B4-BE49-F238E27FC236}">
                <a16:creationId xmlns:a16="http://schemas.microsoft.com/office/drawing/2014/main" id="{40B22632-6370-4985-8150-AEEA6A2DC55B}"/>
              </a:ext>
            </a:extLst>
          </p:cNvPr>
          <p:cNvSpPr txBox="1"/>
          <p:nvPr/>
        </p:nvSpPr>
        <p:spPr>
          <a:xfrm>
            <a:off x="8407611" y="4960947"/>
            <a:ext cx="13568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Osallisuusasiakirja</a:t>
            </a:r>
          </a:p>
        </p:txBody>
      </p:sp>
      <p:sp>
        <p:nvSpPr>
          <p:cNvPr id="22" name="Tekstiruutu 21">
            <a:extLst>
              <a:ext uri="{FF2B5EF4-FFF2-40B4-BE49-F238E27FC236}">
                <a16:creationId xmlns:a16="http://schemas.microsoft.com/office/drawing/2014/main" id="{2ABC0BF4-976E-47E3-932F-B183AA91C234}"/>
              </a:ext>
            </a:extLst>
          </p:cNvPr>
          <p:cNvSpPr txBox="1"/>
          <p:nvPr/>
        </p:nvSpPr>
        <p:spPr>
          <a:xfrm>
            <a:off x="8203144" y="4708807"/>
            <a:ext cx="14118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Kokemusasiantuntijuus</a:t>
            </a:r>
          </a:p>
        </p:txBody>
      </p:sp>
      <p:sp>
        <p:nvSpPr>
          <p:cNvPr id="23" name="Tekstiruutu 22">
            <a:extLst>
              <a:ext uri="{FF2B5EF4-FFF2-40B4-BE49-F238E27FC236}">
                <a16:creationId xmlns:a16="http://schemas.microsoft.com/office/drawing/2014/main" id="{8F471CC4-B982-4F03-9616-6A1BA9E2B74C}"/>
              </a:ext>
            </a:extLst>
          </p:cNvPr>
          <p:cNvSpPr txBox="1"/>
          <p:nvPr/>
        </p:nvSpPr>
        <p:spPr>
          <a:xfrm>
            <a:off x="8665097" y="4429005"/>
            <a:ext cx="13568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OLKA-verkosto</a:t>
            </a:r>
          </a:p>
        </p:txBody>
      </p:sp>
      <p:sp>
        <p:nvSpPr>
          <p:cNvPr id="24" name="Tekstiruutu 23">
            <a:extLst>
              <a:ext uri="{FF2B5EF4-FFF2-40B4-BE49-F238E27FC236}">
                <a16:creationId xmlns:a16="http://schemas.microsoft.com/office/drawing/2014/main" id="{405BDEBA-AF02-426A-B638-200CD1FDC2A5}"/>
              </a:ext>
            </a:extLst>
          </p:cNvPr>
          <p:cNvSpPr txBox="1"/>
          <p:nvPr/>
        </p:nvSpPr>
        <p:spPr>
          <a:xfrm>
            <a:off x="5940287" y="2641697"/>
            <a:ext cx="1883183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Palveluketjujen päivitystyö; </a:t>
            </a:r>
            <a:r>
              <a:rPr kumimoji="0" lang="fi-FI" sz="70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itsemurhan ehkäisy, mielenterveyden tukeminen (ikääntyneet ja nuoret), saattohoito</a:t>
            </a:r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Tekstiruutu 24">
            <a:extLst>
              <a:ext uri="{FF2B5EF4-FFF2-40B4-BE49-F238E27FC236}">
                <a16:creationId xmlns:a16="http://schemas.microsoft.com/office/drawing/2014/main" id="{25EF7E16-7CB8-4D8F-B5C4-CCF23D44A61C}"/>
              </a:ext>
            </a:extLst>
          </p:cNvPr>
          <p:cNvSpPr txBox="1"/>
          <p:nvPr/>
        </p:nvSpPr>
        <p:spPr>
          <a:xfrm>
            <a:off x="5831346" y="3422894"/>
            <a:ext cx="17596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Diakoniatyön ja sotekeskuksien yhteistyö</a:t>
            </a:r>
          </a:p>
        </p:txBody>
      </p:sp>
      <p:sp>
        <p:nvSpPr>
          <p:cNvPr id="26" name="Tekstiruutu 25">
            <a:extLst>
              <a:ext uri="{FF2B5EF4-FFF2-40B4-BE49-F238E27FC236}">
                <a16:creationId xmlns:a16="http://schemas.microsoft.com/office/drawing/2014/main" id="{BBB18E79-D82C-40EC-8CD5-22CB87C17B92}"/>
              </a:ext>
            </a:extLst>
          </p:cNvPr>
          <p:cNvSpPr txBox="1"/>
          <p:nvPr/>
        </p:nvSpPr>
        <p:spPr>
          <a:xfrm>
            <a:off x="7840470" y="4174385"/>
            <a:ext cx="1776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Satakunnan järjestöjen sote-aamukahvit</a:t>
            </a:r>
          </a:p>
        </p:txBody>
      </p:sp>
      <p:sp>
        <p:nvSpPr>
          <p:cNvPr id="27" name="Tekstiruutu 26">
            <a:extLst>
              <a:ext uri="{FF2B5EF4-FFF2-40B4-BE49-F238E27FC236}">
                <a16:creationId xmlns:a16="http://schemas.microsoft.com/office/drawing/2014/main" id="{8C2CD7FF-FE3C-4BA4-8C08-799800580D63}"/>
              </a:ext>
            </a:extLst>
          </p:cNvPr>
          <p:cNvSpPr txBox="1"/>
          <p:nvPr/>
        </p:nvSpPr>
        <p:spPr>
          <a:xfrm>
            <a:off x="167749" y="3239287"/>
            <a:ext cx="13568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Sidosryhmäyhteistyö</a:t>
            </a:r>
          </a:p>
        </p:txBody>
      </p:sp>
      <p:sp>
        <p:nvSpPr>
          <p:cNvPr id="28" name="Tekstiruutu 27">
            <a:extLst>
              <a:ext uri="{FF2B5EF4-FFF2-40B4-BE49-F238E27FC236}">
                <a16:creationId xmlns:a16="http://schemas.microsoft.com/office/drawing/2014/main" id="{55427CE7-CF62-4A33-AA8F-B198625BFA34}"/>
              </a:ext>
            </a:extLst>
          </p:cNvPr>
          <p:cNvSpPr txBox="1"/>
          <p:nvPr/>
        </p:nvSpPr>
        <p:spPr>
          <a:xfrm>
            <a:off x="167749" y="2308717"/>
            <a:ext cx="135685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Satakunnan Tulevaisuuden SOTE-keskus -hanke</a:t>
            </a:r>
          </a:p>
        </p:txBody>
      </p:sp>
      <p:sp>
        <p:nvSpPr>
          <p:cNvPr id="29" name="Tekstiruutu 28">
            <a:extLst>
              <a:ext uri="{FF2B5EF4-FFF2-40B4-BE49-F238E27FC236}">
                <a16:creationId xmlns:a16="http://schemas.microsoft.com/office/drawing/2014/main" id="{4DF82597-E509-4E5D-B102-16AD47F67D9D}"/>
              </a:ext>
            </a:extLst>
          </p:cNvPr>
          <p:cNvSpPr txBox="1"/>
          <p:nvPr/>
        </p:nvSpPr>
        <p:spPr>
          <a:xfrm>
            <a:off x="3216838" y="4020833"/>
            <a:ext cx="17596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Nuorten psykososiaalisen tuen verkosto</a:t>
            </a:r>
          </a:p>
        </p:txBody>
      </p:sp>
      <p:sp>
        <p:nvSpPr>
          <p:cNvPr id="30" name="Tekstiruutu 29">
            <a:extLst>
              <a:ext uri="{FF2B5EF4-FFF2-40B4-BE49-F238E27FC236}">
                <a16:creationId xmlns:a16="http://schemas.microsoft.com/office/drawing/2014/main" id="{B14D828F-EFC7-46DC-94FE-FE63DB6E659F}"/>
              </a:ext>
            </a:extLst>
          </p:cNvPr>
          <p:cNvSpPr txBox="1"/>
          <p:nvPr/>
        </p:nvSpPr>
        <p:spPr>
          <a:xfrm>
            <a:off x="4565632" y="4180330"/>
            <a:ext cx="13568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LAPE</a:t>
            </a:r>
          </a:p>
        </p:txBody>
      </p:sp>
      <p:sp>
        <p:nvSpPr>
          <p:cNvPr id="31" name="Tekstiruutu 30">
            <a:extLst>
              <a:ext uri="{FF2B5EF4-FFF2-40B4-BE49-F238E27FC236}">
                <a16:creationId xmlns:a16="http://schemas.microsoft.com/office/drawing/2014/main" id="{9305F81A-A62B-428F-B504-54EF514A9231}"/>
              </a:ext>
            </a:extLst>
          </p:cNvPr>
          <p:cNvSpPr txBox="1"/>
          <p:nvPr/>
        </p:nvSpPr>
        <p:spPr>
          <a:xfrm>
            <a:off x="3716478" y="3753983"/>
            <a:ext cx="16285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Kohtaamispaikka työryhmä</a:t>
            </a:r>
          </a:p>
        </p:txBody>
      </p:sp>
      <p:sp>
        <p:nvSpPr>
          <p:cNvPr id="32" name="Tekstiruutu 31">
            <a:extLst>
              <a:ext uri="{FF2B5EF4-FFF2-40B4-BE49-F238E27FC236}">
                <a16:creationId xmlns:a16="http://schemas.microsoft.com/office/drawing/2014/main" id="{33C9E5D4-B837-496D-83C8-1ECDDACBD9EA}"/>
              </a:ext>
            </a:extLst>
          </p:cNvPr>
          <p:cNvSpPr txBox="1"/>
          <p:nvPr/>
        </p:nvSpPr>
        <p:spPr>
          <a:xfrm>
            <a:off x="7305644" y="3508921"/>
            <a:ext cx="13568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SataSote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aamukahvit</a:t>
            </a:r>
          </a:p>
        </p:txBody>
      </p:sp>
      <p:sp>
        <p:nvSpPr>
          <p:cNvPr id="33" name="Tekstiruutu 32">
            <a:extLst>
              <a:ext uri="{FF2B5EF4-FFF2-40B4-BE49-F238E27FC236}">
                <a16:creationId xmlns:a16="http://schemas.microsoft.com/office/drawing/2014/main" id="{DDA14F02-6249-436C-9EB2-A77CF862734C}"/>
              </a:ext>
            </a:extLst>
          </p:cNvPr>
          <p:cNvSpPr txBox="1"/>
          <p:nvPr/>
        </p:nvSpPr>
        <p:spPr>
          <a:xfrm>
            <a:off x="167749" y="2893493"/>
            <a:ext cx="16110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Oma hyvinvointi osahanke</a:t>
            </a:r>
          </a:p>
        </p:txBody>
      </p:sp>
      <p:sp>
        <p:nvSpPr>
          <p:cNvPr id="34" name="Tekstiruutu 33">
            <a:extLst>
              <a:ext uri="{FF2B5EF4-FFF2-40B4-BE49-F238E27FC236}">
                <a16:creationId xmlns:a16="http://schemas.microsoft.com/office/drawing/2014/main" id="{5EB3FF74-4EBF-4BEF-95AF-AE7F63273A97}"/>
              </a:ext>
            </a:extLst>
          </p:cNvPr>
          <p:cNvSpPr txBox="1"/>
          <p:nvPr/>
        </p:nvSpPr>
        <p:spPr>
          <a:xfrm>
            <a:off x="4069234" y="2974288"/>
            <a:ext cx="17764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Päihde- ja mielenterveystyön verkosto</a:t>
            </a:r>
          </a:p>
        </p:txBody>
      </p:sp>
      <p:sp>
        <p:nvSpPr>
          <p:cNvPr id="35" name="Tekstiruutu 34">
            <a:extLst>
              <a:ext uri="{FF2B5EF4-FFF2-40B4-BE49-F238E27FC236}">
                <a16:creationId xmlns:a16="http://schemas.microsoft.com/office/drawing/2014/main" id="{C2E3F7DA-F0F0-4780-9E42-3A1EF40649E4}"/>
              </a:ext>
            </a:extLst>
          </p:cNvPr>
          <p:cNvSpPr txBox="1"/>
          <p:nvPr/>
        </p:nvSpPr>
        <p:spPr>
          <a:xfrm>
            <a:off x="173138" y="3618713"/>
            <a:ext cx="17265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Kotiin annettavat palvelut</a:t>
            </a:r>
          </a:p>
        </p:txBody>
      </p:sp>
      <p:sp>
        <p:nvSpPr>
          <p:cNvPr id="36" name="Tekstiruutu 35">
            <a:extLst>
              <a:ext uri="{FF2B5EF4-FFF2-40B4-BE49-F238E27FC236}">
                <a16:creationId xmlns:a16="http://schemas.microsoft.com/office/drawing/2014/main" id="{F811C157-78A5-4B50-AFF1-A39E754A4228}"/>
              </a:ext>
            </a:extLst>
          </p:cNvPr>
          <p:cNvSpPr txBox="1"/>
          <p:nvPr/>
        </p:nvSpPr>
        <p:spPr>
          <a:xfrm>
            <a:off x="7637450" y="3759342"/>
            <a:ext cx="19773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Maakunnallinen saattohoidon vapaaehtoistoiminnan mallinnus</a:t>
            </a:r>
          </a:p>
        </p:txBody>
      </p:sp>
      <p:sp>
        <p:nvSpPr>
          <p:cNvPr id="37" name="Tekstiruutu 36">
            <a:extLst>
              <a:ext uri="{FF2B5EF4-FFF2-40B4-BE49-F238E27FC236}">
                <a16:creationId xmlns:a16="http://schemas.microsoft.com/office/drawing/2014/main" id="{36AC0258-0845-4B55-9AB5-D668A60441B3}"/>
              </a:ext>
            </a:extLst>
          </p:cNvPr>
          <p:cNvSpPr txBox="1"/>
          <p:nvPr/>
        </p:nvSpPr>
        <p:spPr>
          <a:xfrm>
            <a:off x="2892642" y="4904398"/>
            <a:ext cx="1737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Paljon palveluja tarvitsevat / monitoimijainen yhteistyö </a:t>
            </a:r>
            <a:r>
              <a:rPr kumimoji="0" lang="fi-FI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Porin </a:t>
            </a:r>
            <a:r>
              <a:rPr kumimoji="0" lang="fi-FI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petu</a:t>
            </a:r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Tekstiruutu 37">
            <a:extLst>
              <a:ext uri="{FF2B5EF4-FFF2-40B4-BE49-F238E27FC236}">
                <a16:creationId xmlns:a16="http://schemas.microsoft.com/office/drawing/2014/main" id="{C257D3FE-3DDD-4C56-AAF0-F1A78790BB2A}"/>
              </a:ext>
            </a:extLst>
          </p:cNvPr>
          <p:cNvSpPr txBox="1"/>
          <p:nvPr/>
        </p:nvSpPr>
        <p:spPr>
          <a:xfrm>
            <a:off x="2890281" y="4514761"/>
            <a:ext cx="21080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Varhaisen vaiheen tuki –alatyöryhmä </a:t>
            </a:r>
            <a:r>
              <a:rPr kumimoji="0" lang="fi-FI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Porin </a:t>
            </a:r>
            <a:r>
              <a:rPr kumimoji="0" lang="fi-FI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petu</a:t>
            </a:r>
            <a:r>
              <a:rPr kumimoji="0" lang="fi-FI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tuottavuusohjelman lapset ja nuoret työryhmä</a:t>
            </a:r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Tekstiruutu 38">
            <a:extLst>
              <a:ext uri="{FF2B5EF4-FFF2-40B4-BE49-F238E27FC236}">
                <a16:creationId xmlns:a16="http://schemas.microsoft.com/office/drawing/2014/main" id="{B33E945B-9BC2-46CB-8FA9-72F232305D5B}"/>
              </a:ext>
            </a:extLst>
          </p:cNvPr>
          <p:cNvSpPr txBox="1"/>
          <p:nvPr/>
        </p:nvSpPr>
        <p:spPr>
          <a:xfrm>
            <a:off x="3711782" y="3395841"/>
            <a:ext cx="18582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Satakunnan HYTETU -verkosto ja kuntien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hyte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-yhdyshenkilöt</a:t>
            </a:r>
          </a:p>
        </p:txBody>
      </p:sp>
      <p:sp>
        <p:nvSpPr>
          <p:cNvPr id="40" name="Tekstiruutu 39">
            <a:extLst>
              <a:ext uri="{FF2B5EF4-FFF2-40B4-BE49-F238E27FC236}">
                <a16:creationId xmlns:a16="http://schemas.microsoft.com/office/drawing/2014/main" id="{8533C207-AC9F-4507-9D30-30CF6AE2E30A}"/>
              </a:ext>
            </a:extLst>
          </p:cNvPr>
          <p:cNvSpPr txBox="1"/>
          <p:nvPr/>
        </p:nvSpPr>
        <p:spPr>
          <a:xfrm>
            <a:off x="167749" y="4064080"/>
            <a:ext cx="178671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Muu yhdyspintatyöskentely ja yhdyspintatyöryhmän alatyöryhmät</a:t>
            </a:r>
          </a:p>
        </p:txBody>
      </p:sp>
      <p:sp>
        <p:nvSpPr>
          <p:cNvPr id="41" name="Tekstiruutu 40">
            <a:extLst>
              <a:ext uri="{FF2B5EF4-FFF2-40B4-BE49-F238E27FC236}">
                <a16:creationId xmlns:a16="http://schemas.microsoft.com/office/drawing/2014/main" id="{7B3A84F1-ED59-4862-AAB1-D2D333B546F0}"/>
              </a:ext>
            </a:extLst>
          </p:cNvPr>
          <p:cNvSpPr txBox="1"/>
          <p:nvPr/>
        </p:nvSpPr>
        <p:spPr>
          <a:xfrm>
            <a:off x="2250379" y="418818"/>
            <a:ext cx="7402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SEURAKUNNAT JA SOTE / HYTETU YHDYSPINTAYHTEISTYÖ</a:t>
            </a:r>
          </a:p>
        </p:txBody>
      </p:sp>
      <p:sp>
        <p:nvSpPr>
          <p:cNvPr id="42" name="Tekstiruutu 41">
            <a:extLst>
              <a:ext uri="{FF2B5EF4-FFF2-40B4-BE49-F238E27FC236}">
                <a16:creationId xmlns:a16="http://schemas.microsoft.com/office/drawing/2014/main" id="{952281C5-58CB-409E-9F2B-854FCEF41463}"/>
              </a:ext>
            </a:extLst>
          </p:cNvPr>
          <p:cNvSpPr txBox="1"/>
          <p:nvPr/>
        </p:nvSpPr>
        <p:spPr>
          <a:xfrm>
            <a:off x="5256649" y="3213184"/>
            <a:ext cx="18582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HYTE; Hyvinvointi ja turvallisuus </a:t>
            </a:r>
          </a:p>
        </p:txBody>
      </p:sp>
      <p:sp>
        <p:nvSpPr>
          <p:cNvPr id="43" name="Tekstiruutu 42">
            <a:extLst>
              <a:ext uri="{FF2B5EF4-FFF2-40B4-BE49-F238E27FC236}">
                <a16:creationId xmlns:a16="http://schemas.microsoft.com/office/drawing/2014/main" id="{6D308F60-C4C9-462E-AFC2-F2EA54DDB9D7}"/>
              </a:ext>
            </a:extLst>
          </p:cNvPr>
          <p:cNvSpPr txBox="1"/>
          <p:nvPr/>
        </p:nvSpPr>
        <p:spPr>
          <a:xfrm>
            <a:off x="7105258" y="3090569"/>
            <a:ext cx="2149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PÄIMIE ja EPT; Päihde- ja mielenterveys, ehkäisevä päihdetyö</a:t>
            </a:r>
          </a:p>
        </p:txBody>
      </p:sp>
      <p:sp>
        <p:nvSpPr>
          <p:cNvPr id="44" name="Tekstiruutu 43">
            <a:extLst>
              <a:ext uri="{FF2B5EF4-FFF2-40B4-BE49-F238E27FC236}">
                <a16:creationId xmlns:a16="http://schemas.microsoft.com/office/drawing/2014/main" id="{03E8F94D-F454-49C4-9B0C-28A764F5A5F5}"/>
              </a:ext>
            </a:extLst>
          </p:cNvPr>
          <p:cNvSpPr txBox="1"/>
          <p:nvPr/>
        </p:nvSpPr>
        <p:spPr>
          <a:xfrm>
            <a:off x="4415892" y="2667988"/>
            <a:ext cx="18582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LAPE; Lapsi- ja perhetyö</a:t>
            </a:r>
          </a:p>
        </p:txBody>
      </p:sp>
      <p:sp>
        <p:nvSpPr>
          <p:cNvPr id="45" name="Tekstiruutu 44">
            <a:extLst>
              <a:ext uri="{FF2B5EF4-FFF2-40B4-BE49-F238E27FC236}">
                <a16:creationId xmlns:a16="http://schemas.microsoft.com/office/drawing/2014/main" id="{7ED5D67E-2F81-4B71-A58C-42587E64F540}"/>
              </a:ext>
            </a:extLst>
          </p:cNvPr>
          <p:cNvSpPr txBox="1"/>
          <p:nvPr/>
        </p:nvSpPr>
        <p:spPr>
          <a:xfrm>
            <a:off x="7640819" y="2853547"/>
            <a:ext cx="18582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Järjestöyhteistyö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E27ED3D-8725-4364-9D80-EF76B3BBE8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451" y="5833583"/>
            <a:ext cx="2073731" cy="921133"/>
          </a:xfrm>
          <a:prstGeom prst="rect">
            <a:avLst/>
          </a:prstGeom>
        </p:spPr>
      </p:pic>
      <p:sp>
        <p:nvSpPr>
          <p:cNvPr id="46" name="Tekstiruutu 45">
            <a:extLst>
              <a:ext uri="{FF2B5EF4-FFF2-40B4-BE49-F238E27FC236}">
                <a16:creationId xmlns:a16="http://schemas.microsoft.com/office/drawing/2014/main" id="{A71DEFDE-EAE6-4240-BA69-867742F70D1D}"/>
              </a:ext>
            </a:extLst>
          </p:cNvPr>
          <p:cNvSpPr txBox="1"/>
          <p:nvPr/>
        </p:nvSpPr>
        <p:spPr>
          <a:xfrm rot="3788369">
            <a:off x="9237709" y="4294398"/>
            <a:ext cx="2205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YRITYKSET</a:t>
            </a:r>
          </a:p>
        </p:txBody>
      </p:sp>
      <p:sp>
        <p:nvSpPr>
          <p:cNvPr id="47" name="Tekstiruutu 46">
            <a:extLst>
              <a:ext uri="{FF2B5EF4-FFF2-40B4-BE49-F238E27FC236}">
                <a16:creationId xmlns:a16="http://schemas.microsoft.com/office/drawing/2014/main" id="{5812D093-D787-4DBA-9898-6781A279CE2A}"/>
              </a:ext>
            </a:extLst>
          </p:cNvPr>
          <p:cNvSpPr txBox="1"/>
          <p:nvPr/>
        </p:nvSpPr>
        <p:spPr>
          <a:xfrm>
            <a:off x="5403382" y="1586922"/>
            <a:ext cx="21788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SEURAKUNNAT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FE45210C-09AE-442C-8D03-B732A91F1708}"/>
              </a:ext>
            </a:extLst>
          </p:cNvPr>
          <p:cNvSpPr txBox="1"/>
          <p:nvPr/>
        </p:nvSpPr>
        <p:spPr>
          <a:xfrm>
            <a:off x="5437066" y="2241659"/>
            <a:ext cx="23787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VATEn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Yhdyspinta-työryhmän alainen Järjestöt-alatyöryhmä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40C9A385-B76E-4E4F-B11B-DBDE8AAD8127}"/>
              </a:ext>
            </a:extLst>
          </p:cNvPr>
          <p:cNvSpPr txBox="1"/>
          <p:nvPr/>
        </p:nvSpPr>
        <p:spPr>
          <a:xfrm>
            <a:off x="9499095" y="6427088"/>
            <a:ext cx="22194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Päivitetty 2.2.2022 </a:t>
            </a: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HL</a:t>
            </a:r>
          </a:p>
        </p:txBody>
      </p:sp>
    </p:spTree>
    <p:extLst>
      <p:ext uri="{BB962C8B-B14F-4D97-AF65-F5344CB8AC3E}">
        <p14:creationId xmlns:p14="http://schemas.microsoft.com/office/powerpoint/2010/main" val="3560375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7679BF54-C8E9-4904-9C72-F55FD75B18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8" y="955695"/>
            <a:ext cx="4620584" cy="5879883"/>
          </a:xfrm>
        </p:spPr>
        <p:txBody>
          <a:bodyPr>
            <a:normAutofit fontScale="90000"/>
          </a:bodyPr>
          <a:lstStyle/>
          <a:p>
            <a:pPr algn="l"/>
            <a:br>
              <a:rPr lang="fi-FI" sz="2800" dirty="0">
                <a:latin typeface="Agency FB" panose="020B0503020202020204" pitchFamily="34" charset="0"/>
              </a:rPr>
            </a:br>
            <a:br>
              <a:rPr lang="fi-FI" sz="2800" dirty="0">
                <a:latin typeface="Agency FB" panose="020B0503020202020204" pitchFamily="34" charset="0"/>
              </a:rPr>
            </a:br>
            <a:br>
              <a:rPr lang="fi-FI" sz="2800" dirty="0">
                <a:latin typeface="Agency FB" panose="020B0503020202020204" pitchFamily="34" charset="0"/>
              </a:rPr>
            </a:br>
            <a:br>
              <a:rPr lang="fi-FI" sz="2800" dirty="0">
                <a:latin typeface="Agency FB" panose="020B0503020202020204" pitchFamily="34" charset="0"/>
              </a:rPr>
            </a:br>
            <a:br>
              <a:rPr lang="fi-FI" sz="2800" dirty="0">
                <a:latin typeface="Agency FB" panose="020B0503020202020204" pitchFamily="34" charset="0"/>
              </a:rPr>
            </a:br>
            <a:br>
              <a:rPr lang="fi-FI" sz="2800" dirty="0">
                <a:latin typeface="Agency FB" panose="020B0503020202020204" pitchFamily="34" charset="0"/>
              </a:rPr>
            </a:br>
            <a:r>
              <a:rPr lang="fi-FI" sz="2800" dirty="0">
                <a:latin typeface="Agency FB" panose="020B0503020202020204" pitchFamily="34" charset="0"/>
              </a:rPr>
              <a:t>IHMINEN KESKIÖSSÄ, PALVELUT YHDENVERTAISIA JA SAAVUTETTAVIA</a:t>
            </a:r>
            <a:br>
              <a:rPr lang="fi-FI" sz="2800" dirty="0">
                <a:latin typeface="Agency FB" panose="020B0503020202020204" pitchFamily="34" charset="0"/>
              </a:rPr>
            </a:br>
            <a:br>
              <a:rPr lang="fi-FI" sz="2800">
                <a:latin typeface="Agency FB" panose="020B0503020202020204" pitchFamily="34" charset="0"/>
              </a:rPr>
            </a:br>
            <a:r>
              <a:rPr lang="fi-FI" sz="2800">
                <a:latin typeface="Agency FB" panose="020B0503020202020204" pitchFamily="34" charset="0"/>
              </a:rPr>
              <a:t>OSALLISTUTAAN </a:t>
            </a:r>
            <a:r>
              <a:rPr lang="fi-FI" sz="2800" dirty="0">
                <a:latin typeface="Agency FB" panose="020B0503020202020204" pitchFamily="34" charset="0"/>
              </a:rPr>
              <a:t>YHTEISEEN KESKUTELUUN JA TEHDÄÄN TYÖMME NÄKYVÄKSI</a:t>
            </a:r>
            <a:br>
              <a:rPr lang="fi-FI" sz="2800" dirty="0">
                <a:latin typeface="Agency FB" panose="020B0503020202020204" pitchFamily="34" charset="0"/>
              </a:rPr>
            </a:br>
            <a:br>
              <a:rPr lang="fi-FI" sz="2800" dirty="0">
                <a:latin typeface="Agency FB" panose="020B0503020202020204" pitchFamily="34" charset="0"/>
              </a:rPr>
            </a:br>
            <a:r>
              <a:rPr lang="fi-FI" sz="2800" dirty="0">
                <a:latin typeface="Agency FB" panose="020B0503020202020204" pitchFamily="34" charset="0"/>
              </a:rPr>
              <a:t>TARJOTAAN TOIMINTAA/PALVELUJA SEURAKUNNAN PERUSTEHTÄVÄSTÄ KÄSIN</a:t>
            </a:r>
            <a:br>
              <a:rPr lang="fi-FI" sz="2800" dirty="0">
                <a:latin typeface="Agency FB" panose="020B0503020202020204" pitchFamily="34" charset="0"/>
              </a:rPr>
            </a:br>
            <a:br>
              <a:rPr lang="fi-FI" sz="2800" dirty="0">
                <a:latin typeface="Agency FB" panose="020B0503020202020204" pitchFamily="34" charset="0"/>
              </a:rPr>
            </a:br>
            <a:r>
              <a:rPr lang="fi-FI" sz="2800" dirty="0">
                <a:latin typeface="Agency FB" panose="020B0503020202020204" pitchFamily="34" charset="0"/>
              </a:rPr>
              <a:t>YHTEISTYÖ SEURAKUNTIEN VÄLILLÄ </a:t>
            </a:r>
            <a:r>
              <a:rPr lang="fi-FI" sz="2800">
                <a:latin typeface="Agency FB" panose="020B0503020202020204" pitchFamily="34" charset="0"/>
              </a:rPr>
              <a:t>JA MUIDEN TOIMIJOIDEN </a:t>
            </a:r>
            <a:r>
              <a:rPr lang="fi-FI" sz="2800" dirty="0">
                <a:latin typeface="Agency FB" panose="020B0503020202020204" pitchFamily="34" charset="0"/>
              </a:rPr>
              <a:t>KANSSA </a:t>
            </a:r>
            <a:br>
              <a:rPr lang="fi-FI" sz="2800" dirty="0">
                <a:latin typeface="Agency FB" panose="020B0503020202020204" pitchFamily="34" charset="0"/>
              </a:rPr>
            </a:br>
            <a:br>
              <a:rPr lang="fi-FI" sz="2800" dirty="0">
                <a:latin typeface="Agency FB" panose="020B0503020202020204" pitchFamily="34" charset="0"/>
              </a:rPr>
            </a:br>
            <a:r>
              <a:rPr lang="fi-FI" sz="2800" dirty="0">
                <a:latin typeface="Agency FB" panose="020B0503020202020204" pitchFamily="34" charset="0"/>
              </a:rPr>
              <a:t>ROHKEUTTA AJATELLA JA TOIMIA UUDELLA TAVALLA!</a:t>
            </a:r>
            <a:br>
              <a:rPr lang="fi-FI" sz="2800" dirty="0">
                <a:latin typeface="Agency FB" panose="020B0503020202020204" pitchFamily="34" charset="0"/>
              </a:rPr>
            </a:br>
            <a:br>
              <a:rPr lang="fi-FI" sz="2800" dirty="0">
                <a:latin typeface="Agency FB" panose="020B0503020202020204" pitchFamily="34" charset="0"/>
              </a:rPr>
            </a:br>
            <a:br>
              <a:rPr lang="fi-FI" sz="2800" dirty="0">
                <a:latin typeface="Agency FB" panose="020B0503020202020204" pitchFamily="34" charset="0"/>
              </a:rPr>
            </a:br>
            <a:br>
              <a:rPr lang="fi-FI" sz="2800" dirty="0">
                <a:latin typeface="Agency FB" panose="020B0503020202020204" pitchFamily="34" charset="0"/>
              </a:rPr>
            </a:br>
            <a:br>
              <a:rPr lang="fi-FI" sz="2800" dirty="0">
                <a:latin typeface="Agency FB" panose="020B0503020202020204" pitchFamily="34" charset="0"/>
              </a:rPr>
            </a:br>
            <a:endParaRPr lang="fi-FI" sz="2800" dirty="0">
              <a:latin typeface="Agency FB" panose="020B0503020202020204" pitchFamily="34" charset="0"/>
            </a:endParaRPr>
          </a:p>
        </p:txBody>
      </p:sp>
      <p:sp>
        <p:nvSpPr>
          <p:cNvPr id="5" name="Alaotsikko 4">
            <a:extLst>
              <a:ext uri="{FF2B5EF4-FFF2-40B4-BE49-F238E27FC236}">
                <a16:creationId xmlns:a16="http://schemas.microsoft.com/office/drawing/2014/main" id="{11455F3C-9280-4341-BCC5-C476B830D4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8" y="5415815"/>
            <a:ext cx="4620584" cy="775494"/>
          </a:xfrm>
        </p:spPr>
        <p:txBody>
          <a:bodyPr>
            <a:normAutofit/>
          </a:bodyPr>
          <a:lstStyle/>
          <a:p>
            <a:pPr algn="l"/>
            <a:r>
              <a:rPr lang="fi-FI" sz="3200" dirty="0">
                <a:latin typeface="Agency FB" panose="020B0503020202020204" pitchFamily="34" charset="0"/>
              </a:rPr>
              <a:t>KIITOS!</a:t>
            </a:r>
          </a:p>
        </p:txBody>
      </p:sp>
      <p:pic>
        <p:nvPicPr>
          <p:cNvPr id="3" name="Kuva 2" descr="Kuva, joka sisältää kohteen taivas, ulko, luonto, rinne&#10;&#10;Kuvaus luotu automaattisesti">
            <a:extLst>
              <a:ext uri="{FF2B5EF4-FFF2-40B4-BE49-F238E27FC236}">
                <a16:creationId xmlns:a16="http://schemas.microsoft.com/office/drawing/2014/main" id="{3AB51867-9AFF-4874-B4A6-9748D32C676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455" r="-1" b="10849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552044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heme">
  <a:themeElements>
    <a:clrScheme name="KH 2">
      <a:dk1>
        <a:srgbClr val="000000"/>
      </a:dk1>
      <a:lt1>
        <a:srgbClr val="FFFFFF"/>
      </a:lt1>
      <a:dk2>
        <a:srgbClr val="44546A"/>
      </a:dk2>
      <a:lt2>
        <a:srgbClr val="F0F0F0"/>
      </a:lt2>
      <a:accent1>
        <a:srgbClr val="823F8D"/>
      </a:accent1>
      <a:accent2>
        <a:srgbClr val="A9489D"/>
      </a:accent2>
      <a:accent3>
        <a:srgbClr val="008558"/>
      </a:accent3>
      <a:accent4>
        <a:srgbClr val="006DA8"/>
      </a:accent4>
      <a:accent5>
        <a:srgbClr val="D91C12"/>
      </a:accent5>
      <a:accent6>
        <a:srgbClr val="CC4B05"/>
      </a:accent6>
      <a:hlink>
        <a:srgbClr val="0563C1"/>
      </a:hlink>
      <a:folHlink>
        <a:srgbClr val="954F72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uokuna_Pekka The Role of the Bishops FINAL" id="{B59D224C-5C95-49CD-946D-FDBD4D929896}" vid="{A775D06A-CE0D-4E05-972B-FB598554CE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330</Words>
  <Application>Microsoft Office PowerPoint</Application>
  <PresentationFormat>Laajakuva</PresentationFormat>
  <Paragraphs>97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9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4</vt:i4>
      </vt:variant>
    </vt:vector>
  </HeadingPairs>
  <TitlesOfParts>
    <vt:vector size="15" baseType="lpstr">
      <vt:lpstr>Agency FB</vt:lpstr>
      <vt:lpstr>Arial</vt:lpstr>
      <vt:lpstr>Arial Nova</vt:lpstr>
      <vt:lpstr>Arial Nova Light</vt:lpstr>
      <vt:lpstr>Calibri</vt:lpstr>
      <vt:lpstr>Calibri Light</vt:lpstr>
      <vt:lpstr>Martti</vt:lpstr>
      <vt:lpstr>Open Sans</vt:lpstr>
      <vt:lpstr>Verdana</vt:lpstr>
      <vt:lpstr>Office-teema</vt:lpstr>
      <vt:lpstr>Office-theme</vt:lpstr>
      <vt:lpstr>ARKKIHIIPPAKUNNAN DIAKONIAN AJANKOHTAISPÄIVÄ 3.2.2022  Satakunnallinen yhteistyö Ulla Kallio</vt:lpstr>
      <vt:lpstr>PowerPoint-esitys</vt:lpstr>
      <vt:lpstr>PowerPoint-esitys</vt:lpstr>
      <vt:lpstr>      IHMINEN KESKIÖSSÄ, PALVELUT YHDENVERTAISIA JA SAAVUTETTAVIA  OSALLISTUTAAN YHTEISEEN KESKUTELUUN JA TEHDÄÄN TYÖMME NÄKYVÄKSI  TARJOTAAN TOIMINTAA/PALVELUJA SEURAKUNNAN PERUSTEHTÄVÄSTÄ KÄSIN  YHTEISTYÖ SEURAKUNTIEN VÄLILLÄ JA MUIDEN TOIMIJOIDEN KANSSA   ROHKEUTTA AJATELLA JA TOIMIA UUDELLA TAVALLA!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ARKKIHIIPPAKUNNAN DIAKONIAN AJANKOHTAISPÄIVÄ 3.2.2022  Satakunnallinen yhteistyö Ulla Kallio</dc:title>
  <dc:creator>Kallio Ulla</dc:creator>
  <cp:lastModifiedBy>Kallio Ulla</cp:lastModifiedBy>
  <cp:revision>1</cp:revision>
  <dcterms:created xsi:type="dcterms:W3CDTF">2022-02-02T09:57:19Z</dcterms:created>
  <dcterms:modified xsi:type="dcterms:W3CDTF">2022-02-03T07:12:36Z</dcterms:modified>
</cp:coreProperties>
</file>