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6" r:id="rId4"/>
    <p:sldId id="267" r:id="rId5"/>
    <p:sldId id="268" r:id="rId6"/>
    <p:sldId id="269" r:id="rId7"/>
    <p:sldId id="272" r:id="rId8"/>
    <p:sldId id="270" r:id="rId9"/>
    <p:sldId id="271" r:id="rId10"/>
    <p:sldId id="273" r:id="rId11"/>
    <p:sldId id="256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F43"/>
    <a:srgbClr val="A56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D2E16-139B-4608-8145-DA5DD6F69379}" v="2" dt="2022-02-08T11:51:28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mi Anssi-Matti" userId="3dbcfa3a-cc4e-4798-b8ea-38ae7b1355e8" providerId="ADAL" clId="{ED4D2E16-139B-4608-8145-DA5DD6F69379}"/>
    <pc:docChg chg="custSel modSld">
      <pc:chgData name="Nurmi Anssi-Matti" userId="3dbcfa3a-cc4e-4798-b8ea-38ae7b1355e8" providerId="ADAL" clId="{ED4D2E16-139B-4608-8145-DA5DD6F69379}" dt="2022-02-08T11:52:15.428" v="138" actId="20577"/>
      <pc:docMkLst>
        <pc:docMk/>
      </pc:docMkLst>
      <pc:sldChg chg="addSp modSp mod">
        <pc:chgData name="Nurmi Anssi-Matti" userId="3dbcfa3a-cc4e-4798-b8ea-38ae7b1355e8" providerId="ADAL" clId="{ED4D2E16-139B-4608-8145-DA5DD6F69379}" dt="2022-02-08T11:52:15.428" v="138" actId="20577"/>
        <pc:sldMkLst>
          <pc:docMk/>
          <pc:sldMk cId="2272681693" sldId="271"/>
        </pc:sldMkLst>
        <pc:spChg chg="add mod">
          <ac:chgData name="Nurmi Anssi-Matti" userId="3dbcfa3a-cc4e-4798-b8ea-38ae7b1355e8" providerId="ADAL" clId="{ED4D2E16-139B-4608-8145-DA5DD6F69379}" dt="2022-02-08T11:52:15.428" v="138" actId="20577"/>
          <ac:spMkLst>
            <pc:docMk/>
            <pc:sldMk cId="2272681693" sldId="271"/>
            <ac:spMk id="3" creationId="{339FDE46-C0FC-4D43-AE2D-A3D5B0A84035}"/>
          </ac:spMkLst>
        </pc:spChg>
      </pc:sldChg>
      <pc:sldChg chg="addSp modSp mod">
        <pc:chgData name="Nurmi Anssi-Matti" userId="3dbcfa3a-cc4e-4798-b8ea-38ae7b1355e8" providerId="ADAL" clId="{ED4D2E16-139B-4608-8145-DA5DD6F69379}" dt="2022-02-08T11:51:07.285" v="43" actId="20577"/>
        <pc:sldMkLst>
          <pc:docMk/>
          <pc:sldMk cId="2240562093" sldId="272"/>
        </pc:sldMkLst>
        <pc:spChg chg="add mod">
          <ac:chgData name="Nurmi Anssi-Matti" userId="3dbcfa3a-cc4e-4798-b8ea-38ae7b1355e8" providerId="ADAL" clId="{ED4D2E16-139B-4608-8145-DA5DD6F69379}" dt="2022-02-08T11:51:07.285" v="43" actId="20577"/>
          <ac:spMkLst>
            <pc:docMk/>
            <pc:sldMk cId="2240562093" sldId="272"/>
            <ac:spMk id="4" creationId="{09E091CF-C0BD-4DE2-A7D1-379BA26CBA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FACAC-D995-4F1B-8270-E121DF29728A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FI"/>
        </a:p>
      </dgm:t>
    </dgm:pt>
    <dgm:pt modelId="{0A3DEAF4-0C21-4A38-B447-CBB9034FDDAA}">
      <dgm:prSet phldrT="[Teksti]"/>
      <dgm:spPr/>
      <dgm:t>
        <a:bodyPr/>
        <a:lstStyle/>
        <a:p>
          <a:r>
            <a:rPr lang="fi-FI" dirty="0"/>
            <a:t>Yhdessä</a:t>
          </a:r>
          <a:endParaRPr lang="en-FI" dirty="0"/>
        </a:p>
      </dgm:t>
    </dgm:pt>
    <dgm:pt modelId="{6AFA2DF7-8012-481D-A914-1507AFF15B9C}" type="parTrans" cxnId="{FD2CE131-E6C9-4AD4-92C6-9D4B1BB4AD3A}">
      <dgm:prSet/>
      <dgm:spPr/>
      <dgm:t>
        <a:bodyPr/>
        <a:lstStyle/>
        <a:p>
          <a:endParaRPr lang="en-FI"/>
        </a:p>
      </dgm:t>
    </dgm:pt>
    <dgm:pt modelId="{603382DB-4F6B-4DBC-A5A5-1CD595D28E68}" type="sibTrans" cxnId="{FD2CE131-E6C9-4AD4-92C6-9D4B1BB4AD3A}">
      <dgm:prSet/>
      <dgm:spPr/>
      <dgm:t>
        <a:bodyPr/>
        <a:lstStyle/>
        <a:p>
          <a:endParaRPr lang="en-FI"/>
        </a:p>
      </dgm:t>
    </dgm:pt>
    <dgm:pt modelId="{52051456-C3E7-4723-B92E-A1C3661DCC9A}">
      <dgm:prSet phldrT="[Teksti]"/>
      <dgm:spPr/>
      <dgm:t>
        <a:bodyPr/>
        <a:lstStyle/>
        <a:p>
          <a:r>
            <a:rPr lang="fi-FI" dirty="0" err="1"/>
            <a:t>Kontaktoi</a:t>
          </a:r>
          <a:endParaRPr lang="en-FI" dirty="0"/>
        </a:p>
      </dgm:t>
    </dgm:pt>
    <dgm:pt modelId="{55ED3FF0-358C-4F14-8F1F-95A59DCC201C}" type="parTrans" cxnId="{604E88CA-B39E-4391-963D-76A5BE7DBE2F}">
      <dgm:prSet/>
      <dgm:spPr/>
      <dgm:t>
        <a:bodyPr/>
        <a:lstStyle/>
        <a:p>
          <a:endParaRPr lang="en-FI"/>
        </a:p>
      </dgm:t>
    </dgm:pt>
    <dgm:pt modelId="{89D3351D-0F84-4CC0-8D45-33987A33BF34}" type="sibTrans" cxnId="{604E88CA-B39E-4391-963D-76A5BE7DBE2F}">
      <dgm:prSet/>
      <dgm:spPr/>
      <dgm:t>
        <a:bodyPr/>
        <a:lstStyle/>
        <a:p>
          <a:endParaRPr lang="en-FI"/>
        </a:p>
      </dgm:t>
    </dgm:pt>
    <dgm:pt modelId="{7474EFF3-D4A6-4415-9D51-4D38CF9E19A8}">
      <dgm:prSet phldrT="[Teksti]"/>
      <dgm:spPr/>
      <dgm:t>
        <a:bodyPr/>
        <a:lstStyle/>
        <a:p>
          <a:r>
            <a:rPr lang="fi-FI" dirty="0"/>
            <a:t>Kartoita</a:t>
          </a:r>
          <a:endParaRPr lang="en-FI" dirty="0"/>
        </a:p>
      </dgm:t>
    </dgm:pt>
    <dgm:pt modelId="{54C53B70-9E02-494C-81EB-EE818E8781A7}" type="parTrans" cxnId="{C9949568-F793-4EEC-91EE-74316771061D}">
      <dgm:prSet/>
      <dgm:spPr/>
      <dgm:t>
        <a:bodyPr/>
        <a:lstStyle/>
        <a:p>
          <a:endParaRPr lang="en-FI"/>
        </a:p>
      </dgm:t>
    </dgm:pt>
    <dgm:pt modelId="{652F1C1C-7E1B-43FF-B2D3-E95EA7BF7E97}" type="sibTrans" cxnId="{C9949568-F793-4EEC-91EE-74316771061D}">
      <dgm:prSet/>
      <dgm:spPr/>
      <dgm:t>
        <a:bodyPr/>
        <a:lstStyle/>
        <a:p>
          <a:endParaRPr lang="en-FI"/>
        </a:p>
      </dgm:t>
    </dgm:pt>
    <dgm:pt modelId="{12B5D9E7-62E0-4F5C-990E-2ADE42F5C6A7}" type="pres">
      <dgm:prSet presAssocID="{728FACAC-D995-4F1B-8270-E121DF29728A}" presName="compositeShape" presStyleCnt="0">
        <dgm:presLayoutVars>
          <dgm:chMax val="7"/>
          <dgm:dir/>
          <dgm:resizeHandles val="exact"/>
        </dgm:presLayoutVars>
      </dgm:prSet>
      <dgm:spPr/>
    </dgm:pt>
    <dgm:pt modelId="{7370223D-2AB9-46F6-9836-CB0F7E994740}" type="pres">
      <dgm:prSet presAssocID="{728FACAC-D995-4F1B-8270-E121DF29728A}" presName="wedge1" presStyleLbl="node1" presStyleIdx="0" presStyleCnt="3"/>
      <dgm:spPr/>
    </dgm:pt>
    <dgm:pt modelId="{B6161AE7-30BE-438E-853D-986B23E1DC6A}" type="pres">
      <dgm:prSet presAssocID="{728FACAC-D995-4F1B-8270-E121DF29728A}" presName="dummy1a" presStyleCnt="0"/>
      <dgm:spPr/>
    </dgm:pt>
    <dgm:pt modelId="{81410EDE-5AED-40D8-B9D0-A48D1536CB96}" type="pres">
      <dgm:prSet presAssocID="{728FACAC-D995-4F1B-8270-E121DF29728A}" presName="dummy1b" presStyleCnt="0"/>
      <dgm:spPr/>
    </dgm:pt>
    <dgm:pt modelId="{76C0487D-12D1-43D6-8D11-AD4B1011511F}" type="pres">
      <dgm:prSet presAssocID="{728FACAC-D995-4F1B-8270-E121DF29728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BF3981E-4B65-4B99-80EE-B3F166250881}" type="pres">
      <dgm:prSet presAssocID="{728FACAC-D995-4F1B-8270-E121DF29728A}" presName="wedge2" presStyleLbl="node1" presStyleIdx="1" presStyleCnt="3"/>
      <dgm:spPr/>
    </dgm:pt>
    <dgm:pt modelId="{E02FCC0C-45A3-4690-9ACD-E1E72A4A8121}" type="pres">
      <dgm:prSet presAssocID="{728FACAC-D995-4F1B-8270-E121DF29728A}" presName="dummy2a" presStyleCnt="0"/>
      <dgm:spPr/>
    </dgm:pt>
    <dgm:pt modelId="{4BF89DE0-6DDF-4D14-8A68-DA46B0029903}" type="pres">
      <dgm:prSet presAssocID="{728FACAC-D995-4F1B-8270-E121DF29728A}" presName="dummy2b" presStyleCnt="0"/>
      <dgm:spPr/>
    </dgm:pt>
    <dgm:pt modelId="{BCE5D9CE-ECB0-4EE4-8B1A-4BF95D5512C9}" type="pres">
      <dgm:prSet presAssocID="{728FACAC-D995-4F1B-8270-E121DF29728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51BD672-0DBC-48A3-8D4A-F8835646EA78}" type="pres">
      <dgm:prSet presAssocID="{728FACAC-D995-4F1B-8270-E121DF29728A}" presName="wedge3" presStyleLbl="node1" presStyleIdx="2" presStyleCnt="3"/>
      <dgm:spPr/>
    </dgm:pt>
    <dgm:pt modelId="{6AEBD650-7A24-4BE2-B9D1-01EF18A4A074}" type="pres">
      <dgm:prSet presAssocID="{728FACAC-D995-4F1B-8270-E121DF29728A}" presName="dummy3a" presStyleCnt="0"/>
      <dgm:spPr/>
    </dgm:pt>
    <dgm:pt modelId="{97D144C8-B271-4AC0-9AA9-0518146689DA}" type="pres">
      <dgm:prSet presAssocID="{728FACAC-D995-4F1B-8270-E121DF29728A}" presName="dummy3b" presStyleCnt="0"/>
      <dgm:spPr/>
    </dgm:pt>
    <dgm:pt modelId="{64285229-07E8-458C-9B0E-4C3D1EBE6CE7}" type="pres">
      <dgm:prSet presAssocID="{728FACAC-D995-4F1B-8270-E121DF29728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35700DF-C9D9-4CE9-8014-4BABB1B2A539}" type="pres">
      <dgm:prSet presAssocID="{603382DB-4F6B-4DBC-A5A5-1CD595D28E68}" presName="arrowWedge1" presStyleLbl="fgSibTrans2D1" presStyleIdx="0" presStyleCnt="3"/>
      <dgm:spPr/>
    </dgm:pt>
    <dgm:pt modelId="{31B7246D-4E54-422B-8936-2E0AF8335021}" type="pres">
      <dgm:prSet presAssocID="{89D3351D-0F84-4CC0-8D45-33987A33BF34}" presName="arrowWedge2" presStyleLbl="fgSibTrans2D1" presStyleIdx="1" presStyleCnt="3"/>
      <dgm:spPr/>
    </dgm:pt>
    <dgm:pt modelId="{7C9FC329-D68E-46AE-A5AB-33E2D31B4C04}" type="pres">
      <dgm:prSet presAssocID="{652F1C1C-7E1B-43FF-B2D3-E95EA7BF7E97}" presName="arrowWedge3" presStyleLbl="fgSibTrans2D1" presStyleIdx="2" presStyleCnt="3"/>
      <dgm:spPr/>
    </dgm:pt>
  </dgm:ptLst>
  <dgm:cxnLst>
    <dgm:cxn modelId="{B029F902-3753-4E17-A6CC-B5C5D47246C8}" type="presOf" srcId="{52051456-C3E7-4723-B92E-A1C3661DCC9A}" destId="{BCE5D9CE-ECB0-4EE4-8B1A-4BF95D5512C9}" srcOrd="1" destOrd="0" presId="urn:microsoft.com/office/officeart/2005/8/layout/cycle8"/>
    <dgm:cxn modelId="{FD2CE131-E6C9-4AD4-92C6-9D4B1BB4AD3A}" srcId="{728FACAC-D995-4F1B-8270-E121DF29728A}" destId="{0A3DEAF4-0C21-4A38-B447-CBB9034FDDAA}" srcOrd="0" destOrd="0" parTransId="{6AFA2DF7-8012-481D-A914-1507AFF15B9C}" sibTransId="{603382DB-4F6B-4DBC-A5A5-1CD595D28E68}"/>
    <dgm:cxn modelId="{4A709039-D07B-49B0-B114-913B326D49FC}" type="presOf" srcId="{728FACAC-D995-4F1B-8270-E121DF29728A}" destId="{12B5D9E7-62E0-4F5C-990E-2ADE42F5C6A7}" srcOrd="0" destOrd="0" presId="urn:microsoft.com/office/officeart/2005/8/layout/cycle8"/>
    <dgm:cxn modelId="{E150C03A-171A-4B8F-929A-E300C4C8E13D}" type="presOf" srcId="{0A3DEAF4-0C21-4A38-B447-CBB9034FDDAA}" destId="{76C0487D-12D1-43D6-8D11-AD4B1011511F}" srcOrd="1" destOrd="0" presId="urn:microsoft.com/office/officeart/2005/8/layout/cycle8"/>
    <dgm:cxn modelId="{5A1B1C67-1004-4402-84E8-CC215607550E}" type="presOf" srcId="{0A3DEAF4-0C21-4A38-B447-CBB9034FDDAA}" destId="{7370223D-2AB9-46F6-9836-CB0F7E994740}" srcOrd="0" destOrd="0" presId="urn:microsoft.com/office/officeart/2005/8/layout/cycle8"/>
    <dgm:cxn modelId="{C9949568-F793-4EEC-91EE-74316771061D}" srcId="{728FACAC-D995-4F1B-8270-E121DF29728A}" destId="{7474EFF3-D4A6-4415-9D51-4D38CF9E19A8}" srcOrd="2" destOrd="0" parTransId="{54C53B70-9E02-494C-81EB-EE818E8781A7}" sibTransId="{652F1C1C-7E1B-43FF-B2D3-E95EA7BF7E97}"/>
    <dgm:cxn modelId="{E51BFC6D-BD5A-4C55-A84D-36874F62FE3B}" type="presOf" srcId="{7474EFF3-D4A6-4415-9D51-4D38CF9E19A8}" destId="{64285229-07E8-458C-9B0E-4C3D1EBE6CE7}" srcOrd="1" destOrd="0" presId="urn:microsoft.com/office/officeart/2005/8/layout/cycle8"/>
    <dgm:cxn modelId="{70F20B87-C2A6-4D07-985F-365C7F830C2F}" type="presOf" srcId="{7474EFF3-D4A6-4415-9D51-4D38CF9E19A8}" destId="{F51BD672-0DBC-48A3-8D4A-F8835646EA78}" srcOrd="0" destOrd="0" presId="urn:microsoft.com/office/officeart/2005/8/layout/cycle8"/>
    <dgm:cxn modelId="{ABE67688-0E18-46B3-B2EF-4A30B864E525}" type="presOf" srcId="{52051456-C3E7-4723-B92E-A1C3661DCC9A}" destId="{0BF3981E-4B65-4B99-80EE-B3F166250881}" srcOrd="0" destOrd="0" presId="urn:microsoft.com/office/officeart/2005/8/layout/cycle8"/>
    <dgm:cxn modelId="{604E88CA-B39E-4391-963D-76A5BE7DBE2F}" srcId="{728FACAC-D995-4F1B-8270-E121DF29728A}" destId="{52051456-C3E7-4723-B92E-A1C3661DCC9A}" srcOrd="1" destOrd="0" parTransId="{55ED3FF0-358C-4F14-8F1F-95A59DCC201C}" sibTransId="{89D3351D-0F84-4CC0-8D45-33987A33BF34}"/>
    <dgm:cxn modelId="{6E191680-1E84-4DE8-920A-0FCD8B8B2285}" type="presParOf" srcId="{12B5D9E7-62E0-4F5C-990E-2ADE42F5C6A7}" destId="{7370223D-2AB9-46F6-9836-CB0F7E994740}" srcOrd="0" destOrd="0" presId="urn:microsoft.com/office/officeart/2005/8/layout/cycle8"/>
    <dgm:cxn modelId="{54444670-D79A-464B-9C00-158E2602C11B}" type="presParOf" srcId="{12B5D9E7-62E0-4F5C-990E-2ADE42F5C6A7}" destId="{B6161AE7-30BE-438E-853D-986B23E1DC6A}" srcOrd="1" destOrd="0" presId="urn:microsoft.com/office/officeart/2005/8/layout/cycle8"/>
    <dgm:cxn modelId="{4957F560-B753-4864-BA1D-076482E59060}" type="presParOf" srcId="{12B5D9E7-62E0-4F5C-990E-2ADE42F5C6A7}" destId="{81410EDE-5AED-40D8-B9D0-A48D1536CB96}" srcOrd="2" destOrd="0" presId="urn:microsoft.com/office/officeart/2005/8/layout/cycle8"/>
    <dgm:cxn modelId="{531B2680-031A-4E8B-9C0D-EC5A2995D3FE}" type="presParOf" srcId="{12B5D9E7-62E0-4F5C-990E-2ADE42F5C6A7}" destId="{76C0487D-12D1-43D6-8D11-AD4B1011511F}" srcOrd="3" destOrd="0" presId="urn:microsoft.com/office/officeart/2005/8/layout/cycle8"/>
    <dgm:cxn modelId="{32A77A59-DCA6-4815-9E4D-3A132F816745}" type="presParOf" srcId="{12B5D9E7-62E0-4F5C-990E-2ADE42F5C6A7}" destId="{0BF3981E-4B65-4B99-80EE-B3F166250881}" srcOrd="4" destOrd="0" presId="urn:microsoft.com/office/officeart/2005/8/layout/cycle8"/>
    <dgm:cxn modelId="{1A6AA45A-821A-4E6E-AEA2-49F02F87E5DF}" type="presParOf" srcId="{12B5D9E7-62E0-4F5C-990E-2ADE42F5C6A7}" destId="{E02FCC0C-45A3-4690-9ACD-E1E72A4A8121}" srcOrd="5" destOrd="0" presId="urn:microsoft.com/office/officeart/2005/8/layout/cycle8"/>
    <dgm:cxn modelId="{0BC9B201-145B-43B1-AA4D-B7F601793357}" type="presParOf" srcId="{12B5D9E7-62E0-4F5C-990E-2ADE42F5C6A7}" destId="{4BF89DE0-6DDF-4D14-8A68-DA46B0029903}" srcOrd="6" destOrd="0" presId="urn:microsoft.com/office/officeart/2005/8/layout/cycle8"/>
    <dgm:cxn modelId="{7D08D21A-31DF-4598-929A-04F63B68911C}" type="presParOf" srcId="{12B5D9E7-62E0-4F5C-990E-2ADE42F5C6A7}" destId="{BCE5D9CE-ECB0-4EE4-8B1A-4BF95D5512C9}" srcOrd="7" destOrd="0" presId="urn:microsoft.com/office/officeart/2005/8/layout/cycle8"/>
    <dgm:cxn modelId="{EFCF23D0-43F9-44D3-A95E-1C64D1C60C5D}" type="presParOf" srcId="{12B5D9E7-62E0-4F5C-990E-2ADE42F5C6A7}" destId="{F51BD672-0DBC-48A3-8D4A-F8835646EA78}" srcOrd="8" destOrd="0" presId="urn:microsoft.com/office/officeart/2005/8/layout/cycle8"/>
    <dgm:cxn modelId="{60B94EFA-75F6-46BB-BF89-BDD5D9D61E8D}" type="presParOf" srcId="{12B5D9E7-62E0-4F5C-990E-2ADE42F5C6A7}" destId="{6AEBD650-7A24-4BE2-B9D1-01EF18A4A074}" srcOrd="9" destOrd="0" presId="urn:microsoft.com/office/officeart/2005/8/layout/cycle8"/>
    <dgm:cxn modelId="{F2F543AC-8123-411C-A049-EF0A88BAB83D}" type="presParOf" srcId="{12B5D9E7-62E0-4F5C-990E-2ADE42F5C6A7}" destId="{97D144C8-B271-4AC0-9AA9-0518146689DA}" srcOrd="10" destOrd="0" presId="urn:microsoft.com/office/officeart/2005/8/layout/cycle8"/>
    <dgm:cxn modelId="{519D7C95-DA8F-4B5F-AF67-4D9916A5F5BC}" type="presParOf" srcId="{12B5D9E7-62E0-4F5C-990E-2ADE42F5C6A7}" destId="{64285229-07E8-458C-9B0E-4C3D1EBE6CE7}" srcOrd="11" destOrd="0" presId="urn:microsoft.com/office/officeart/2005/8/layout/cycle8"/>
    <dgm:cxn modelId="{2F37D513-AF7F-4CA6-B6E0-9FFD9D3AE078}" type="presParOf" srcId="{12B5D9E7-62E0-4F5C-990E-2ADE42F5C6A7}" destId="{935700DF-C9D9-4CE9-8014-4BABB1B2A539}" srcOrd="12" destOrd="0" presId="urn:microsoft.com/office/officeart/2005/8/layout/cycle8"/>
    <dgm:cxn modelId="{1B22F06C-F7E4-46C1-84C3-B96AA382159B}" type="presParOf" srcId="{12B5D9E7-62E0-4F5C-990E-2ADE42F5C6A7}" destId="{31B7246D-4E54-422B-8936-2E0AF8335021}" srcOrd="13" destOrd="0" presId="urn:microsoft.com/office/officeart/2005/8/layout/cycle8"/>
    <dgm:cxn modelId="{F55645E8-1C60-4063-B90B-E8C7D7A49A00}" type="presParOf" srcId="{12B5D9E7-62E0-4F5C-990E-2ADE42F5C6A7}" destId="{7C9FC329-D68E-46AE-A5AB-33E2D31B4C0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0223D-2AB9-46F6-9836-CB0F7E994740}">
      <dsp:nvSpPr>
        <dsp:cNvPr id="0" name=""/>
        <dsp:cNvSpPr/>
      </dsp:nvSpPr>
      <dsp:spPr>
        <a:xfrm>
          <a:off x="962936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Yhdessä</a:t>
          </a:r>
          <a:endParaRPr lang="en-FI" sz="3600" kern="1200" dirty="0"/>
        </a:p>
      </dsp:txBody>
      <dsp:txXfrm>
        <a:off x="3361780" y="1316736"/>
        <a:ext cx="1625600" cy="1354666"/>
      </dsp:txXfrm>
    </dsp:sp>
    <dsp:sp modelId="{0BF3981E-4B65-4B99-80EE-B3F166250881}">
      <dsp:nvSpPr>
        <dsp:cNvPr id="0" name=""/>
        <dsp:cNvSpPr/>
      </dsp:nvSpPr>
      <dsp:spPr>
        <a:xfrm>
          <a:off x="869193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 err="1"/>
            <a:t>Kontaktoi</a:t>
          </a:r>
          <a:endParaRPr lang="en-FI" sz="3600" kern="1200" dirty="0"/>
        </a:p>
      </dsp:txBody>
      <dsp:txXfrm>
        <a:off x="1952926" y="3467946"/>
        <a:ext cx="2438400" cy="1192106"/>
      </dsp:txXfrm>
    </dsp:sp>
    <dsp:sp modelId="{F51BD672-0DBC-48A3-8D4A-F8835646EA78}">
      <dsp:nvSpPr>
        <dsp:cNvPr id="0" name=""/>
        <dsp:cNvSpPr/>
      </dsp:nvSpPr>
      <dsp:spPr>
        <a:xfrm>
          <a:off x="775450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Kartoita</a:t>
          </a:r>
          <a:endParaRPr lang="en-FI" sz="3600" kern="1200" dirty="0"/>
        </a:p>
      </dsp:txBody>
      <dsp:txXfrm>
        <a:off x="1302686" y="1316736"/>
        <a:ext cx="1625600" cy="1354666"/>
      </dsp:txXfrm>
    </dsp:sp>
    <dsp:sp modelId="{935700DF-C9D9-4CE9-8014-4BABB1B2A539}">
      <dsp:nvSpPr>
        <dsp:cNvPr id="0" name=""/>
        <dsp:cNvSpPr/>
      </dsp:nvSpPr>
      <dsp:spPr>
        <a:xfrm>
          <a:off x="681541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7246D-4E54-422B-8936-2E0AF8335021}">
      <dsp:nvSpPr>
        <dsp:cNvPr id="0" name=""/>
        <dsp:cNvSpPr/>
      </dsp:nvSpPr>
      <dsp:spPr>
        <a:xfrm>
          <a:off x="587422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FC329-D68E-46AE-A5AB-33E2D31B4C04}">
      <dsp:nvSpPr>
        <dsp:cNvPr id="0" name=""/>
        <dsp:cNvSpPr/>
      </dsp:nvSpPr>
      <dsp:spPr>
        <a:xfrm>
          <a:off x="493304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jp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411C-04E5-4E23-906E-EAB11F734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0265D11-0D24-4B28-AA2D-AC99803BE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0A2042-FF5A-41E6-B3BF-975B540E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6A586E-214C-4324-B04F-8A0BE470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42295A-0347-4FA9-A2A3-9C0B7767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407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5657AC-C215-458C-8B0A-0E9911D8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DCB42-37EE-4BF0-A8E9-E178829D5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A445B3-A1F2-4AE2-ACF7-5FE0CBCC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5BDAE3-F4AC-4CD9-829C-BCA01038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B9E886-44C0-4B08-8B15-C9426734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382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A15E6EC-BC2C-490C-BE0B-A16869B51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CF9E87-3D88-4DC4-B9E7-9CCF27387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3E130D-3BCF-421A-938F-39802A37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353A92-1740-472F-98F2-CD785ADA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3BB2DF-51D0-4B62-A561-048A9FF2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304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34584"/>
            <a:ext cx="12222480" cy="689347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93387" y="2770456"/>
            <a:ext cx="10363200" cy="2350039"/>
          </a:xfrm>
        </p:spPr>
        <p:txBody>
          <a:bodyPr/>
          <a:lstStyle>
            <a:lvl1pPr>
              <a:defRPr b="1" i="0">
                <a:latin typeface="Martti" charset="0"/>
                <a:ea typeface="Martti" charset="0"/>
                <a:cs typeface="Martti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3387" y="4374483"/>
            <a:ext cx="8534400" cy="99641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4" y="311363"/>
            <a:ext cx="1357376" cy="106375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68" y="311363"/>
            <a:ext cx="759968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4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93387" y="2770456"/>
            <a:ext cx="10363200" cy="2350039"/>
          </a:xfrm>
        </p:spPr>
        <p:txBody>
          <a:bodyPr/>
          <a:lstStyle>
            <a:lvl1pPr>
              <a:defRPr b="1" i="0">
                <a:latin typeface="Martti" charset="0"/>
                <a:ea typeface="Martti" charset="0"/>
                <a:cs typeface="Martti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3387" y="4374483"/>
            <a:ext cx="8534400" cy="99641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4" y="311363"/>
            <a:ext cx="1357376" cy="106375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68" y="311363"/>
            <a:ext cx="759968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9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3387" y="4374483"/>
            <a:ext cx="8534400" cy="99641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4" y="311363"/>
            <a:ext cx="1357376" cy="106375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68" y="311363"/>
            <a:ext cx="759968" cy="600456"/>
          </a:xfrm>
          <a:prstGeom prst="rect">
            <a:avLst/>
          </a:prstGeom>
        </p:spPr>
      </p:pic>
      <p:sp>
        <p:nvSpPr>
          <p:cNvPr id="13" name="Otsikko 1"/>
          <p:cNvSpPr>
            <a:spLocks noGrp="1"/>
          </p:cNvSpPr>
          <p:nvPr>
            <p:ph type="ctrTitle" hasCustomPrompt="1"/>
          </p:nvPr>
        </p:nvSpPr>
        <p:spPr>
          <a:xfrm>
            <a:off x="593387" y="2770456"/>
            <a:ext cx="10363200" cy="235003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artti" charset="0"/>
                <a:ea typeface="Martti" charset="0"/>
                <a:cs typeface="Martti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91985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196257"/>
            <a:ext cx="12222480" cy="52797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60" y="311363"/>
            <a:ext cx="759968" cy="60045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143"/>
            <a:ext cx="162560" cy="124968"/>
          </a:xfrm>
          <a:prstGeom prst="rect">
            <a:avLst/>
          </a:prstGeom>
        </p:spPr>
      </p:pic>
      <p:sp>
        <p:nvSpPr>
          <p:cNvPr id="13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61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196257"/>
            <a:ext cx="12222480" cy="527977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593387" y="53258"/>
            <a:ext cx="10972800" cy="1143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60" y="311363"/>
            <a:ext cx="759968" cy="600456"/>
          </a:xfrm>
          <a:prstGeom prst="rect">
            <a:avLst/>
          </a:prstGeom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3387" y="6467584"/>
            <a:ext cx="2844800" cy="365125"/>
          </a:xfrm>
        </p:spPr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143"/>
            <a:ext cx="162560" cy="124968"/>
          </a:xfrm>
          <a:prstGeom prst="rect">
            <a:avLst/>
          </a:prstGeom>
        </p:spPr>
      </p:pic>
      <p:sp>
        <p:nvSpPr>
          <p:cNvPr id="14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54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4029"/>
            <a:ext cx="12192000" cy="37795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761"/>
            <a:ext cx="162560" cy="1249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60" y="311363"/>
            <a:ext cx="759968" cy="60045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201207"/>
            <a:ext cx="12192000" cy="3048"/>
          </a:xfrm>
          <a:prstGeom prst="rect">
            <a:avLst/>
          </a:prstGeom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3387" y="646758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28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60" y="311363"/>
            <a:ext cx="759968" cy="60045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201207"/>
            <a:ext cx="12192000" cy="304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4029"/>
            <a:ext cx="12192000" cy="37795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761"/>
            <a:ext cx="162560" cy="124968"/>
          </a:xfrm>
          <a:prstGeom prst="rect">
            <a:avLst/>
          </a:prstGeom>
        </p:spPr>
      </p:pic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3387" y="646758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173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9170"/>
            <a:ext cx="12192000" cy="377952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05"/>
            <a:ext cx="12192000" cy="114756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201207"/>
            <a:ext cx="12192000" cy="304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68" y="311363"/>
            <a:ext cx="759968" cy="600456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761"/>
            <a:ext cx="162560" cy="124968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3387" y="646758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3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CC647-751E-41F4-8D5F-6D087795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3FD7CF-3BE6-479D-AAFC-C3B278086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A9D2A1-E2DD-41A8-8431-84C0EFC5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CE1946-5141-4555-93CF-8A3999A8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233E02-D44D-4DE9-BCC3-93F8541E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8999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9170"/>
            <a:ext cx="12192000" cy="377952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05"/>
            <a:ext cx="12192000" cy="114756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201207"/>
            <a:ext cx="12192000" cy="3048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68" y="311363"/>
            <a:ext cx="759968" cy="600456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761"/>
            <a:ext cx="162560" cy="124968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3387" y="646758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2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61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" y="6487913"/>
            <a:ext cx="12192000" cy="377072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33"/>
            <a:ext cx="12192000" cy="114642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68" y="311363"/>
            <a:ext cx="759968" cy="600456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761"/>
            <a:ext cx="162560" cy="124968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3387" y="646758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553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" y="6487913"/>
            <a:ext cx="12192000" cy="377072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33"/>
            <a:ext cx="12192000" cy="114642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68" y="311363"/>
            <a:ext cx="759968" cy="600456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761"/>
            <a:ext cx="162560" cy="124968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3387" y="646758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2574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1947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3867" y="53258"/>
            <a:ext cx="899232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73867" y="1561701"/>
            <a:ext cx="899232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201207"/>
            <a:ext cx="12192000" cy="304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1" y="311363"/>
            <a:ext cx="759968" cy="600456"/>
          </a:xfrm>
          <a:prstGeom prst="rect">
            <a:avLst/>
          </a:prstGeom>
        </p:spPr>
      </p:pic>
      <p:sp>
        <p:nvSpPr>
          <p:cNvPr id="18" name="Dian numeron paikkamerkki 5"/>
          <p:cNvSpPr txBox="1">
            <a:spLocks/>
          </p:cNvSpPr>
          <p:nvPr/>
        </p:nvSpPr>
        <p:spPr>
          <a:xfrm>
            <a:off x="9493144" y="6476032"/>
            <a:ext cx="48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457200" rtl="0" eaLnBrk="1" latinLnBrk="0" hangingPunct="1">
              <a:defRPr sz="1100" kern="1200">
                <a:solidFill>
                  <a:srgbClr val="C00000"/>
                </a:solidFill>
                <a:latin typeface="Martti" charset="0"/>
                <a:ea typeface="Martti" charset="0"/>
                <a:cs typeface="Martti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7C3D84-6C50-B544-8DEC-BC96C875185F}" type="slidenum">
              <a:rPr lang="fi-FI" sz="1100" smtClean="0"/>
              <a:pPr/>
              <a:t>‹#›</a:t>
            </a:fld>
            <a:endParaRPr lang="fi-FI" sz="1100" dirty="0"/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143"/>
            <a:ext cx="162560" cy="124968"/>
          </a:xfrm>
          <a:prstGeom prst="rect">
            <a:avLst/>
          </a:prstGeom>
        </p:spPr>
      </p:pic>
      <p:sp>
        <p:nvSpPr>
          <p:cNvPr id="20" name="Alatunnisteen paikkamerkki 5"/>
          <p:cNvSpPr txBox="1">
            <a:spLocks/>
          </p:cNvSpPr>
          <p:nvPr/>
        </p:nvSpPr>
        <p:spPr>
          <a:xfrm>
            <a:off x="4165600" y="6549603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457200" rtl="0" eaLnBrk="1" latinLnBrk="0" hangingPunct="1">
              <a:defRPr sz="1200" kern="1200">
                <a:solidFill>
                  <a:srgbClr val="C00000"/>
                </a:solidFill>
                <a:latin typeface="Martti" charset="0"/>
                <a:ea typeface="Martti" charset="0"/>
                <a:cs typeface="Martti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/>
              <a:t>Turun arkkihiippakunnan tuomiokapituli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282151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196256"/>
            <a:ext cx="12222480" cy="566174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201207"/>
            <a:ext cx="12192000" cy="3048"/>
          </a:xfrm>
          <a:prstGeom prst="rect">
            <a:avLst/>
          </a:prstGeom>
        </p:spPr>
      </p:pic>
      <p:sp>
        <p:nvSpPr>
          <p:cNvPr id="12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86893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517756"/>
            <a:ext cx="5389033" cy="3665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593387" y="5325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60" y="311363"/>
            <a:ext cx="759968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92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" y="1348948"/>
            <a:ext cx="6010365" cy="550905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201207"/>
            <a:ext cx="12192000" cy="3048"/>
          </a:xfrm>
          <a:prstGeom prst="rect">
            <a:avLst/>
          </a:prstGeom>
        </p:spPr>
      </p:pic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593387" y="5325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60" y="311363"/>
            <a:ext cx="759968" cy="600456"/>
          </a:xfrm>
          <a:prstGeom prst="rect">
            <a:avLst/>
          </a:prstGeom>
        </p:spPr>
      </p:pic>
      <p:sp>
        <p:nvSpPr>
          <p:cNvPr id="11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8689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3" y="1348948"/>
            <a:ext cx="12192000" cy="3048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7" y="5653197"/>
            <a:ext cx="382016" cy="286512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43" y="5078263"/>
            <a:ext cx="382016" cy="286512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79" y="4513440"/>
            <a:ext cx="382016" cy="286512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79" y="4004960"/>
            <a:ext cx="382016" cy="286512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79" y="3442331"/>
            <a:ext cx="382016" cy="286512"/>
          </a:xfrm>
          <a:prstGeom prst="rect">
            <a:avLst/>
          </a:prstGeom>
        </p:spPr>
      </p:pic>
      <p:pic>
        <p:nvPicPr>
          <p:cNvPr id="37" name="Kuva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7" y="2892739"/>
            <a:ext cx="382016" cy="286512"/>
          </a:xfrm>
          <a:prstGeom prst="rect">
            <a:avLst/>
          </a:prstGeom>
        </p:spPr>
      </p:pic>
      <p:sp>
        <p:nvSpPr>
          <p:cNvPr id="38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19181" y="2783560"/>
            <a:ext cx="4763220" cy="3518766"/>
          </a:xfrm>
        </p:spPr>
        <p:txBody>
          <a:bodyPr>
            <a:normAutofit fontScale="92500" lnSpcReduction="10000"/>
          </a:bodyPr>
          <a:lstStyle>
            <a:lvl1pPr marL="0" indent="0">
              <a:lnSpc>
                <a:spcPct val="110000"/>
              </a:lnSpc>
              <a:buFontTx/>
              <a:buNone/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9508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196257"/>
            <a:ext cx="12222480" cy="52797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60" y="311363"/>
            <a:ext cx="759968" cy="600456"/>
          </a:xfrm>
          <a:prstGeom prst="rect">
            <a:avLst/>
          </a:prstGeom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3387" y="6467584"/>
            <a:ext cx="2844800" cy="365125"/>
          </a:xfrm>
        </p:spPr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93144" y="6476032"/>
            <a:ext cx="487680" cy="365125"/>
          </a:xfrm>
        </p:spPr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03" y="6571143"/>
            <a:ext cx="162560" cy="124968"/>
          </a:xfrm>
          <a:prstGeom prst="rect">
            <a:avLst/>
          </a:prstGeom>
        </p:spPr>
      </p:pic>
      <p:sp>
        <p:nvSpPr>
          <p:cNvPr id="14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549603"/>
            <a:ext cx="3860800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454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429302"/>
            <a:ext cx="10363200" cy="333967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 b="1" i="1" cap="none" spc="0">
                <a:solidFill>
                  <a:schemeClr val="bg1"/>
                </a:solidFill>
                <a:latin typeface="Martti" charset="0"/>
                <a:ea typeface="Martti" charset="0"/>
                <a:cs typeface="Martti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4" y="311363"/>
            <a:ext cx="1357376" cy="106375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68" y="311363"/>
            <a:ext cx="759968" cy="60045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27" y="5421504"/>
            <a:ext cx="451104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0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53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10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F25529-E2F2-46E2-92CD-6DCA1161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88ED25-8B81-446C-9B03-0011C2B7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0C2B81-0386-4BD1-9402-EBDFEA64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4B13E3-0733-4942-A3A7-99399BDE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1A9C8-E434-41EE-8FB0-7C994CE5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4634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57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91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487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92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613805-4933-46F8-926F-F994A7A1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8AB66E-B7E9-4CF8-836E-823746580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FD8BAA-36F6-4655-9B31-24C878985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71E981-021A-4E66-A6A8-0501C184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91D4FC-32EF-413C-9A30-8DE0A074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77857BE-DA70-42B1-AB79-BD805B59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5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2EDBE2-AD55-4501-B6A9-CD3951158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DAC7A0-87AE-4D71-ABA6-6732C2BA3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9F70A25-BA07-4600-BCF1-2A4E26E8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61D65FA-ADD9-467F-8F65-12D5B7B62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3A8F24A-383E-4E77-9AB8-5D844584B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E4BB8AD-F08C-45D5-8256-382B4011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FBB5F9F-4BF5-4654-9DBD-F611FA5C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EF6716C-B249-4BF9-9D96-D6749171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072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7478B3-F410-4865-81F8-982AC51A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4B7BA-E2F7-428B-8A32-581CCB15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F761EF-A241-41AD-B9EB-4459887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0C301B-5E1C-401A-A7BF-C8CF7A21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432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43AD41-D702-4506-A435-2BBDD54B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9FE80BF-7DD8-47DA-AE9E-4F1BFCC8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58FB17-2AFC-4A59-8B10-9BCAA112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764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A69992-A847-4021-952B-E90DD9B1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BB03FF-488E-4A9C-9D16-57A54F36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AECA6FE-A27E-4EA2-9DC0-E98FA97EF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FC2121-0073-48E5-ABEA-315E113E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B6BE45-5452-4C5A-B6DD-00962A9A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16D031-876C-4E40-A33E-AC1A1477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570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1ADC5D-99B8-422A-8847-30CD96EA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405AD63-33EA-4372-8D69-2398633E8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994221-1B16-419A-AB5E-DA2CFE9EB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8F70BE-3D57-401D-B9C1-79190A9F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588E72-955F-4DD6-AD9B-21BB550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798461-A342-4FB0-8C6B-85D3E06A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373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49AEEA-D0FF-449D-A6FD-E56D626B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CFE64C-6591-4DDA-BB31-EEAEC9C1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94B9A3-716B-4459-849A-C3EE14BBA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603A-A915-4D2F-A35B-1D7EED0170F6}" type="datetimeFigureOut">
              <a:rPr lang="en-FI" smtClean="0"/>
              <a:t>08/02/2022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212FED-ECDF-4DD3-ABA2-FEADCE7DA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DD3439-43F7-4D94-BB77-CC9EFA263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81E8-D6E7-4959-90A4-EFCA0D8D64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062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93387" y="532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617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3387" y="64675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rgbClr val="C00000"/>
                </a:solidFill>
                <a:latin typeface="Martti-Regular" charset="0"/>
              </a:defRPr>
            </a:lvl1pPr>
          </a:lstStyle>
          <a:p>
            <a:fld id="{23AF18CB-64A0-4E3D-8EA7-D44D9DE8194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4760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  <a:latin typeface="Martti" charset="0"/>
                <a:ea typeface="Martti" charset="0"/>
                <a:cs typeface="Martti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21387" y="647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C00000"/>
                </a:solidFill>
                <a:latin typeface="Martti" charset="0"/>
                <a:ea typeface="Martti" charset="0"/>
                <a:cs typeface="Martti" charset="0"/>
              </a:defRPr>
            </a:lvl1pPr>
          </a:lstStyle>
          <a:p>
            <a:fld id="{6BF31A07-EAA8-4DF1-BC34-14F0C5086F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36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rgbClr val="C00000"/>
          </a:solidFill>
          <a:latin typeface="Martti" charset="0"/>
          <a:ea typeface="Martti" charset="0"/>
          <a:cs typeface="Martti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Martti-Regular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/>
          </a:solidFill>
          <a:latin typeface="Martti-Regular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Martti-Regular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Martti-Regular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Martti-Regular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vl.fi/documents/1327140/97032515/1_2022+Kirkko+ja+hyvinvointialueet.pdf/5f89e062-0a31-9571-ecac-69f5cb640884?t=1642153282271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4993D48-FF4D-44FA-9B03-9A56509B9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2428FE6-D1AC-4A66-970E-196D2AE27390}"/>
              </a:ext>
            </a:extLst>
          </p:cNvPr>
          <p:cNvSpPr txBox="1"/>
          <p:nvPr/>
        </p:nvSpPr>
        <p:spPr>
          <a:xfrm>
            <a:off x="553674" y="231553"/>
            <a:ext cx="69125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Martti" panose="02000000000000000000" pitchFamily="2" charset="0"/>
              </a:rPr>
              <a:t>Kirkko Sotessa!?</a:t>
            </a:r>
          </a:p>
          <a:p>
            <a:pPr algn="ctr"/>
            <a:r>
              <a:rPr lang="fi-FI" sz="3200" dirty="0">
                <a:solidFill>
                  <a:schemeClr val="bg1"/>
                </a:solidFill>
              </a:rPr>
              <a:t>Arkkihiippakunnan </a:t>
            </a:r>
            <a:r>
              <a:rPr lang="fi-FI" sz="3200" dirty="0" err="1">
                <a:solidFill>
                  <a:schemeClr val="bg1"/>
                </a:solidFill>
              </a:rPr>
              <a:t>Teams</a:t>
            </a:r>
            <a:endParaRPr lang="fi-FI" sz="3200" dirty="0">
              <a:solidFill>
                <a:schemeClr val="bg1"/>
              </a:solidFill>
            </a:endParaRPr>
          </a:p>
          <a:p>
            <a:pPr algn="ctr"/>
            <a:r>
              <a:rPr lang="fi-FI" sz="3200" dirty="0">
                <a:solidFill>
                  <a:schemeClr val="bg1"/>
                </a:solidFill>
              </a:rPr>
              <a:t>3.2.2022</a:t>
            </a:r>
          </a:p>
          <a:p>
            <a:pPr algn="ctr"/>
            <a:r>
              <a:rPr lang="fi-FI" sz="3200" dirty="0">
                <a:solidFill>
                  <a:schemeClr val="bg1"/>
                </a:solidFill>
              </a:rPr>
              <a:t>Tervetuloa linjoille – </a:t>
            </a:r>
            <a:r>
              <a:rPr lang="fi-FI" sz="3200" b="1" dirty="0">
                <a:solidFill>
                  <a:schemeClr val="bg1"/>
                </a:solidFill>
              </a:rPr>
              <a:t>aloitamme klo 13</a:t>
            </a:r>
          </a:p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Alustajina: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400" b="1" dirty="0">
                <a:solidFill>
                  <a:schemeClr val="bg1"/>
                </a:solidFill>
              </a:rPr>
              <a:t>Sami Niemi, Kuntaliitto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400" b="1" dirty="0">
                <a:solidFill>
                  <a:schemeClr val="bg1"/>
                </a:solidFill>
              </a:rPr>
              <a:t>Milja Karjalainen, Yhteisökeskus, Pori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400" b="1" dirty="0">
                <a:solidFill>
                  <a:schemeClr val="bg1"/>
                </a:solidFill>
              </a:rPr>
              <a:t>Sari Lehti, kirkkoherra, Raisio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400" b="1" dirty="0">
                <a:solidFill>
                  <a:schemeClr val="bg1"/>
                </a:solidFill>
              </a:rPr>
              <a:t>Ulla Kallio, diakoniasihteeri, Pori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400" b="1" dirty="0">
                <a:solidFill>
                  <a:schemeClr val="bg1"/>
                </a:solidFill>
              </a:rPr>
              <a:t>Sari Niemelä, diakoniasihteeri, Turku</a:t>
            </a:r>
          </a:p>
          <a:p>
            <a:endParaRPr lang="fi-FI" sz="2400" b="1" dirty="0">
              <a:solidFill>
                <a:schemeClr val="bg1"/>
              </a:solidFill>
            </a:endParaRPr>
          </a:p>
          <a:p>
            <a:r>
              <a:rPr lang="fi-FI" sz="2400" b="1" dirty="0">
                <a:solidFill>
                  <a:schemeClr val="bg1"/>
                </a:solidFill>
              </a:rPr>
              <a:t>Luotsaa: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400" b="1" dirty="0">
                <a:solidFill>
                  <a:schemeClr val="bg1"/>
                </a:solidFill>
              </a:rPr>
              <a:t>Anssi Nurmi, hiippakuntasihteeri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400" b="1" dirty="0">
                <a:solidFill>
                  <a:schemeClr val="bg1"/>
                </a:solidFill>
              </a:rPr>
              <a:t>Sirkku Nivala, diakoniajohtaja, Salo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6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BE0B20-0162-40AB-B99F-86F25CDEC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/>
        </p:blipFill>
        <p:spPr>
          <a:xfrm rot="16200000">
            <a:off x="3928179" y="-1405821"/>
            <a:ext cx="6858000" cy="96696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20C100-1D9F-482D-A17D-817094FF0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700" y="4756557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fi-FI" dirty="0">
                <a:solidFill>
                  <a:srgbClr val="A56512"/>
                </a:solidFill>
              </a:rPr>
              <a:t>…ympäröiköön</a:t>
            </a:r>
          </a:p>
          <a:p>
            <a:pPr algn="l"/>
            <a:r>
              <a:rPr lang="fi-FI" dirty="0">
                <a:solidFill>
                  <a:srgbClr val="A56512"/>
                </a:solidFill>
              </a:rPr>
              <a:t>Sinut, työsi ja arkesi!</a:t>
            </a:r>
            <a:endParaRPr lang="en-FI" dirty="0">
              <a:solidFill>
                <a:srgbClr val="A56512"/>
              </a:solidFill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6A1C9F9-BAB0-425A-B682-8B9C82B4C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0737" y="813731"/>
            <a:ext cx="917196" cy="481537"/>
          </a:xfrm>
        </p:spPr>
        <p:txBody>
          <a:bodyPr>
            <a:normAutofit fontScale="90000"/>
          </a:bodyPr>
          <a:lstStyle/>
          <a:p>
            <a:endParaRPr lang="en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2060766-30DA-4930-B0B8-2D9D8FBA27AA}"/>
              </a:ext>
            </a:extLst>
          </p:cNvPr>
          <p:cNvSpPr txBox="1"/>
          <p:nvPr/>
        </p:nvSpPr>
        <p:spPr>
          <a:xfrm>
            <a:off x="637562" y="629174"/>
            <a:ext cx="38673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A565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Jeesuksen armo…</a:t>
            </a:r>
          </a:p>
          <a:p>
            <a:endParaRPr lang="fi-FI" sz="3200" dirty="0">
              <a:solidFill>
                <a:srgbClr val="A5651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3200" dirty="0">
                <a:solidFill>
                  <a:srgbClr val="A565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Isän Jumalan rakkaus…</a:t>
            </a:r>
          </a:p>
          <a:p>
            <a:endParaRPr lang="fi-FI" sz="3200" dirty="0">
              <a:solidFill>
                <a:srgbClr val="A5651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3200" dirty="0">
                <a:solidFill>
                  <a:srgbClr val="A565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Pyhän Hengen osallisuus…</a:t>
            </a:r>
            <a:endParaRPr lang="fi-FI" sz="3200" dirty="0">
              <a:solidFill>
                <a:srgbClr val="A5651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7FCE96E-478C-4876-A4B0-CFD655242FB9}"/>
              </a:ext>
            </a:extLst>
          </p:cNvPr>
          <p:cNvSpPr txBox="1"/>
          <p:nvPr/>
        </p:nvSpPr>
        <p:spPr>
          <a:xfrm rot="18911147">
            <a:off x="4646150" y="1663774"/>
            <a:ext cx="65714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>
                <a:solidFill>
                  <a:schemeClr val="bg2"/>
                </a:solidFill>
                <a:latin typeface="Martti" panose="02000000000000000000" pitchFamily="2" charset="0"/>
              </a:rPr>
              <a:t>Kiitos!</a:t>
            </a:r>
            <a:endParaRPr lang="en-FI" sz="16600" dirty="0">
              <a:solidFill>
                <a:schemeClr val="bg2"/>
              </a:solidFill>
              <a:latin typeface="Martt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F03FE-748F-4ACD-ABE3-F7CA190E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Seurakunta sotessa muistilista: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B1CEBB-6E90-4F95-B568-7EE89BCE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D860EB5B-1E31-4CB4-A74B-0E75D9B3C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750700"/>
              </p:ext>
            </p:extLst>
          </p:nvPr>
        </p:nvGraphicFramePr>
        <p:xfrm>
          <a:off x="-194067" y="1196258"/>
          <a:ext cx="6290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B63BE557-50E3-4FC1-A5FB-B0ADB866F32C}"/>
              </a:ext>
            </a:extLst>
          </p:cNvPr>
          <p:cNvSpPr txBox="1"/>
          <p:nvPr/>
        </p:nvSpPr>
        <p:spPr>
          <a:xfrm>
            <a:off x="5876818" y="1561701"/>
            <a:ext cx="56893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Kartoita 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Hahmottaminen mitä seurakunnalla on tarjota soteen ja </a:t>
            </a:r>
            <a:r>
              <a:rPr lang="fi-FI" sz="2400" dirty="0" err="1"/>
              <a:t>hyteen</a:t>
            </a:r>
            <a:endParaRPr lang="fi-FI" sz="2400" dirty="0"/>
          </a:p>
          <a:p>
            <a:r>
              <a:rPr lang="fi-FI" sz="2400" b="1" dirty="0"/>
              <a:t>Yhdessä 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Edellinen ei tapahdu vain yksittäisen työntekijän turvin tai hänen osaamisensa kautta, vaan seurakunnan perustehtävän kautta</a:t>
            </a:r>
          </a:p>
          <a:p>
            <a:r>
              <a:rPr lang="fi-FI" sz="2400" b="1" dirty="0" err="1"/>
              <a:t>Kontaktoi</a:t>
            </a:r>
            <a:r>
              <a:rPr lang="fi-FI" sz="2400" b="1" dirty="0"/>
              <a:t> 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Aktiivinen yhteys alueen sosiaali- ja terveystoimijoihin tai kuntaan jääviin toimijoihin. Sopikaa kuka, tai peremmin ketkä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4721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91B900-4D32-4B3B-8813-0C388333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39" y="0"/>
            <a:ext cx="109728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Periaate:</a:t>
            </a:r>
            <a:endParaRPr lang="en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0B53CC-EEA7-4EB1-A697-7383C27ED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5AB1F93B-AC95-45E1-A256-01AE009B35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09600" y="1340096"/>
            <a:ext cx="10972800" cy="4525963"/>
          </a:xfrm>
          <a:prstGeom prst="cloudCallout">
            <a:avLst>
              <a:gd name="adj1" fmla="val -48736"/>
              <a:gd name="adj2" fmla="val 61138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E5345D6-5A00-41A5-9E94-74AA0A55080B}"/>
              </a:ext>
            </a:extLst>
          </p:cNvPr>
          <p:cNvSpPr txBox="1"/>
          <p:nvPr/>
        </p:nvSpPr>
        <p:spPr>
          <a:xfrm rot="21313296">
            <a:off x="2558265" y="1910993"/>
            <a:ext cx="64110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>
                <a:solidFill>
                  <a:srgbClr val="A63F43"/>
                </a:solidFill>
              </a:rPr>
              <a:t>Ihminen ensin. Mitään ei tarvitse luoda sotea varten – jos uutta syntyy, syntyköön tarpeesta.</a:t>
            </a:r>
            <a:endParaRPr lang="en-FI" sz="4400" b="1" dirty="0">
              <a:solidFill>
                <a:srgbClr val="A63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797278-F641-4D8E-BB66-C518EBBB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Lakimuistutus: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2769B1-B2D1-44A3-9C8B-18F8EF69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1325367"/>
            <a:ext cx="11161160" cy="4762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Laki sosiaali- ja terveydenhuollon järjestämisestä</a:t>
            </a:r>
          </a:p>
          <a:p>
            <a:pPr marL="0" indent="0">
              <a:buNone/>
            </a:pPr>
            <a:r>
              <a:rPr lang="fi-FI" sz="1500" b="1" dirty="0">
                <a:latin typeface="Arial" panose="020B0604020202020204" pitchFamily="34" charset="0"/>
                <a:cs typeface="Arial" panose="020B0604020202020204" pitchFamily="34" charset="0"/>
              </a:rPr>
              <a:t>1 luku Yleiset säännökset</a:t>
            </a:r>
          </a:p>
          <a:p>
            <a:pPr marL="0" indent="0">
              <a:buNone/>
            </a:pP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6 §</a:t>
            </a:r>
          </a:p>
          <a:p>
            <a:pPr marL="0" indent="0">
              <a:buNone/>
            </a:pP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Hyvinvoinnin ja terveyden edistäminen kunnassa</a:t>
            </a:r>
          </a:p>
          <a:p>
            <a:pPr marL="0" indent="0">
              <a:buNone/>
            </a:pPr>
            <a:endParaRPr lang="fi-FI" sz="2200" dirty="0">
              <a:solidFill>
                <a:srgbClr val="444444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Kunnan on toimittava hyvinvoinnin ja terveyden edistämisessä yhteistyössä hyvinvointialueen kanssa ja tuettava sitä asiantuntemuksellaan</a:t>
            </a:r>
            <a:r>
              <a:rPr lang="fi-FI" sz="220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fi-FI" sz="2200" u="sng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Lisäksi </a:t>
            </a:r>
            <a:r>
              <a:rPr lang="fi-FI" sz="2200" b="1" u="sng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kunnan</a:t>
            </a:r>
            <a:r>
              <a:rPr lang="fi-FI" sz="2200" u="sng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on tehtävä</a:t>
            </a:r>
            <a:r>
              <a:rPr lang="fi-FI" sz="220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hyvinvoinnin ja terveyden edistämisessä yhteistyötä kunnassa hyvinvoinnin ja terveyden edistämistyötä tekevien </a:t>
            </a:r>
            <a:r>
              <a:rPr lang="fi-FI" sz="2200" u="sng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muiden julkisten toimijoiden</a:t>
            </a:r>
            <a:r>
              <a:rPr lang="fi-FI" sz="2200" u="sng" dirty="0">
                <a:solidFill>
                  <a:srgbClr val="444444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…</a:t>
            </a:r>
          </a:p>
          <a:p>
            <a:pPr marL="0" indent="0">
              <a:buNone/>
            </a:pP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100" b="1" dirty="0">
                <a:latin typeface="Arial" panose="020B0604020202020204" pitchFamily="34" charset="0"/>
                <a:cs typeface="Arial" panose="020B0604020202020204" pitchFamily="34" charset="0"/>
              </a:rPr>
              <a:t>7 §</a:t>
            </a:r>
          </a:p>
          <a:p>
            <a:pPr marL="0" indent="0">
              <a:buNone/>
            </a:pPr>
            <a:r>
              <a:rPr lang="fi-FI" sz="1100" b="1" dirty="0">
                <a:latin typeface="Arial" panose="020B0604020202020204" pitchFamily="34" charset="0"/>
                <a:cs typeface="Arial" panose="020B0604020202020204" pitchFamily="34" charset="0"/>
              </a:rPr>
              <a:t>Hyvinvoinnin ja terveyden edistäminen hyvinvointialueella</a:t>
            </a:r>
          </a:p>
          <a:p>
            <a:pPr marL="0" indent="0">
              <a:buNone/>
            </a:pP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200" u="sng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Lisäksi </a:t>
            </a:r>
            <a:r>
              <a:rPr lang="fi-FI" sz="2200" b="1" u="sng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hyvinvointialueen</a:t>
            </a:r>
            <a:r>
              <a:rPr lang="fi-FI" sz="2200" u="sng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on</a:t>
            </a:r>
            <a:r>
              <a:rPr lang="fi-FI" sz="220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tehtävä hyvinvoinnin ja terveyden edistämisessä yhteistyötä hyvinvointialueen alueella hyvinvoinnin ja terveyden edistämistyötä tekevien </a:t>
            </a:r>
            <a:r>
              <a:rPr lang="fi-FI" sz="2200" u="sng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muiden julkisten toimijoiden</a:t>
            </a:r>
            <a:endParaRPr lang="fi-FI" sz="2200" u="sng" dirty="0">
              <a:solidFill>
                <a:srgbClr val="444444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2200" u="sng" dirty="0">
              <a:solidFill>
                <a:srgbClr val="444444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8704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A9897-38E1-48F6-B4A1-8822362F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Nostoja: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74E028-61DB-40DA-AFAA-9B6E982D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Muutos on mahdollisuus = tässä ehkä </a:t>
            </a:r>
            <a:r>
              <a:rPr lang="fi-FI" dirty="0" err="1"/>
              <a:t>takoittaa</a:t>
            </a:r>
            <a:r>
              <a:rPr lang="fi-FI" dirty="0"/>
              <a:t> vanhojen verkostojen vahvistamista, lopulta asioiden selkiytymistä ja uusien verkostojen syntyä</a:t>
            </a:r>
          </a:p>
          <a:p>
            <a:r>
              <a:rPr lang="fi-FI" i="1" dirty="0"/>
              <a:t>On tärkeää, että seurakunnat tarjoavat yhteistyön kättä uusilla hyvinvointialueilla ja osallistuvat aktiivisesti hyvinvointialueiden rakentamiseen jokaisella hyvinvointialueella</a:t>
            </a:r>
            <a:r>
              <a:rPr lang="fi-FI" dirty="0"/>
              <a:t>.   </a:t>
            </a:r>
            <a:r>
              <a:rPr lang="fi-FI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Kirkkohallituksen yleiskirje 1/2022</a:t>
            </a:r>
            <a:endParaRPr lang="fi-FI" dirty="0">
              <a:solidFill>
                <a:srgbClr val="0070C0"/>
              </a:solidFill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449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97E802-E759-4EDF-BA89-060F844B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26C102-1B2A-4FE0-BCF0-B06C70BE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71DAA3-9A55-4A68-8133-6B8FCB79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5" y="297180"/>
            <a:ext cx="11133302" cy="609855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9E091CF-C0BD-4DE2-A7D1-379BA26CBA00}"/>
              </a:ext>
            </a:extLst>
          </p:cNvPr>
          <p:cNvSpPr txBox="1"/>
          <p:nvPr/>
        </p:nvSpPr>
        <p:spPr>
          <a:xfrm>
            <a:off x="8248650" y="541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Dia: Sari Lehti, kirkkoherra Raisio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056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6BFC8-D60F-4D05-856D-1C073876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Muista myös:</a:t>
            </a:r>
            <a:endParaRPr lang="en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04C2C32-9453-402D-8D16-EC52DFB24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813" y="205143"/>
            <a:ext cx="10940373" cy="6599599"/>
          </a:xfrm>
        </p:spPr>
      </p:pic>
    </p:spTree>
    <p:extLst>
      <p:ext uri="{BB962C8B-B14F-4D97-AF65-F5344CB8AC3E}">
        <p14:creationId xmlns:p14="http://schemas.microsoft.com/office/powerpoint/2010/main" val="32913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1949B-215F-4388-9356-6A413E8C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Nostoja /muistilistaa:</a:t>
            </a:r>
            <a:endParaRPr lang="en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04746AE-9F6C-46F7-8914-46E2AEBEB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12" y="1274828"/>
            <a:ext cx="6220690" cy="1048922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CB636D3-BB14-4944-A341-672A8609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7859">
            <a:off x="6877442" y="1216405"/>
            <a:ext cx="4878111" cy="260382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39FDE46-C0FC-4D43-AE2D-A3D5B0A84035}"/>
              </a:ext>
            </a:extLst>
          </p:cNvPr>
          <p:cNvSpPr txBox="1"/>
          <p:nvPr/>
        </p:nvSpPr>
        <p:spPr>
          <a:xfrm>
            <a:off x="7219950" y="559117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Kuvakaappaukset Milja Karjalaisen – yhteisökeskus, Pori - dioista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7268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C4BC5B-FD4C-452A-A154-7C5A6A48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D9C93E-BFC3-4991-981F-DA0AD91E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700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ema1">
  <a:themeElements>
    <a:clrScheme name="Punainen-oranssi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ema1" id="{F82411DC-F8EF-4AFE-8F14-BAF0FF580A34}" vid="{072D658D-657F-4FC6-9B57-7951BC3DDE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291</Words>
  <Application>Microsoft Office PowerPoint</Application>
  <PresentationFormat>Laajakuva</PresentationFormat>
  <Paragraphs>56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Martti</vt:lpstr>
      <vt:lpstr>Martti-Regular</vt:lpstr>
      <vt:lpstr>Wingdings</vt:lpstr>
      <vt:lpstr>Office-teema</vt:lpstr>
      <vt:lpstr>Teema1</vt:lpstr>
      <vt:lpstr>PowerPoint-esitys</vt:lpstr>
      <vt:lpstr>Seurakunta sotessa muistilista: </vt:lpstr>
      <vt:lpstr>Periaate:</vt:lpstr>
      <vt:lpstr>Lakimuistutus:</vt:lpstr>
      <vt:lpstr>Nostoja:</vt:lpstr>
      <vt:lpstr>PowerPoint-esitys</vt:lpstr>
      <vt:lpstr>Muista myös:</vt:lpstr>
      <vt:lpstr>Nostoja /muistilistaa: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Nurmi Anssi-Matti</dc:creator>
  <cp:lastModifiedBy>Nurmi Anssi-Matti</cp:lastModifiedBy>
  <cp:revision>3</cp:revision>
  <dcterms:created xsi:type="dcterms:W3CDTF">2021-11-19T06:47:49Z</dcterms:created>
  <dcterms:modified xsi:type="dcterms:W3CDTF">2022-02-08T11:52:26Z</dcterms:modified>
</cp:coreProperties>
</file>