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85" r:id="rId5"/>
    <p:sldId id="293" r:id="rId6"/>
    <p:sldId id="296" r:id="rId7"/>
    <p:sldId id="300" r:id="rId8"/>
    <p:sldId id="297" r:id="rId9"/>
    <p:sldId id="298" r:id="rId10"/>
    <p:sldId id="299" r:id="rId11"/>
    <p:sldId id="294"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01" r:id="rId26"/>
    <p:sldId id="295" r:id="rId27"/>
    <p:sldId id="278" r:id="rId28"/>
  </p:sldIdLst>
  <p:sldSz cx="9144000" cy="6858000" type="screen4x3"/>
  <p:notesSz cx="6797675" cy="9926638"/>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14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05A8B-FBE0-428F-A1EB-9D6D34596A77}" v="25" dt="2019-10-07T10:50:01.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74"/>
  </p:normalViewPr>
  <p:slideViewPr>
    <p:cSldViewPr snapToGrid="0" snapToObjects="1">
      <p:cViewPr varScale="1">
        <p:scale>
          <a:sx n="114" d="100"/>
          <a:sy n="114" d="100"/>
        </p:scale>
        <p:origin x="1560"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74CD08-E2B8-AC4D-98A3-75AC9652570B}" type="datetimeFigureOut">
              <a:rPr lang="fi-FI" smtClean="0"/>
              <a:t>13.1.2020</a:t>
            </a:fld>
            <a:endParaRPr lang="fi-FI"/>
          </a:p>
        </p:txBody>
      </p:sp>
      <p:sp>
        <p:nvSpPr>
          <p:cNvPr id="4" name="Dian kuvan paikkamerkki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798A33F-35DA-DE4F-B46F-93C94B00D715}" type="slidenum">
              <a:rPr lang="fi-FI" smtClean="0"/>
              <a:t>‹#›</a:t>
            </a:fld>
            <a:endParaRPr lang="fi-FI"/>
          </a:p>
        </p:txBody>
      </p:sp>
    </p:spTree>
    <p:extLst>
      <p:ext uri="{BB962C8B-B14F-4D97-AF65-F5344CB8AC3E}">
        <p14:creationId xmlns:p14="http://schemas.microsoft.com/office/powerpoint/2010/main" val="69259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jpg"/><Relationship Id="rId7"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 y="-34584"/>
            <a:ext cx="9166860" cy="6893479"/>
          </a:xfrm>
          <a:prstGeom prst="rect">
            <a:avLst/>
          </a:prstGeom>
        </p:spPr>
      </p:pic>
      <p:sp>
        <p:nvSpPr>
          <p:cNvPr id="2" name="Otsikko 1"/>
          <p:cNvSpPr>
            <a:spLocks noGrp="1"/>
          </p:cNvSpPr>
          <p:nvPr>
            <p:ph type="ctrTitle" hasCustomPrompt="1"/>
          </p:nvPr>
        </p:nvSpPr>
        <p:spPr>
          <a:xfrm>
            <a:off x="445040" y="2770456"/>
            <a:ext cx="7772400" cy="2350039"/>
          </a:xfrm>
        </p:spPr>
        <p:txBody>
          <a:bodyPr/>
          <a:lstStyle>
            <a:lvl1pPr>
              <a:defRPr b="1" i="0">
                <a:latin typeface="Martti" charset="0"/>
                <a:ea typeface="Martti" charset="0"/>
                <a:cs typeface="Martti" charset="0"/>
              </a:defRPr>
            </a:lvl1pPr>
          </a:lstStyle>
          <a:p>
            <a:r>
              <a:rPr lang="fi-FI" dirty="0"/>
              <a:t>MUOKKAA PERUSTYYLEJÄ NAPS.</a:t>
            </a:r>
          </a:p>
        </p:txBody>
      </p:sp>
      <p:sp>
        <p:nvSpPr>
          <p:cNvPr id="3" name="Alaotsikko 2"/>
          <p:cNvSpPr>
            <a:spLocks noGrp="1"/>
          </p:cNvSpPr>
          <p:nvPr>
            <p:ph type="subTitle" idx="1"/>
          </p:nvPr>
        </p:nvSpPr>
        <p:spPr>
          <a:xfrm>
            <a:off x="445040" y="4374482"/>
            <a:ext cx="6400800" cy="99641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10" name="Kuva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308" y="311363"/>
            <a:ext cx="1018032" cy="1063752"/>
          </a:xfrm>
          <a:prstGeom prst="rect">
            <a:avLst/>
          </a:prstGeom>
        </p:spPr>
      </p:pic>
      <p:pic>
        <p:nvPicPr>
          <p:cNvPr id="11" name="Kuva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876" y="311363"/>
            <a:ext cx="569976" cy="600456"/>
          </a:xfrm>
          <a:prstGeom prst="rect">
            <a:avLst/>
          </a:prstGeom>
        </p:spPr>
      </p:pic>
    </p:spTree>
    <p:extLst>
      <p:ext uri="{BB962C8B-B14F-4D97-AF65-F5344CB8AC3E}">
        <p14:creationId xmlns:p14="http://schemas.microsoft.com/office/powerpoint/2010/main" val="145401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Otsikko ja sisältö">
    <p:spTree>
      <p:nvGrpSpPr>
        <p:cNvPr id="1" name=""/>
        <p:cNvGrpSpPr/>
        <p:nvPr/>
      </p:nvGrpSpPr>
      <p:grpSpPr>
        <a:xfrm>
          <a:off x="0" y="0"/>
          <a:ext cx="0" cy="0"/>
          <a:chOff x="0" y="0"/>
          <a:chExt cx="0" cy="0"/>
        </a:xfrm>
      </p:grpSpPr>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6487913"/>
            <a:ext cx="9144000" cy="377072"/>
          </a:xfrm>
          <a:prstGeom prst="rect">
            <a:avLst/>
          </a:prstGeom>
        </p:spPr>
      </p:pic>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633"/>
            <a:ext cx="9144000" cy="1146421"/>
          </a:xfrm>
          <a:prstGeom prst="rect">
            <a:avLst/>
          </a:prstGeom>
        </p:spPr>
      </p:pic>
      <p:sp>
        <p:nvSpPr>
          <p:cNvPr id="2" name="Otsikko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3" name="Kuva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876" y="311363"/>
            <a:ext cx="569976" cy="600456"/>
          </a:xfrm>
          <a:prstGeom prst="rect">
            <a:avLst/>
          </a:prstGeom>
        </p:spPr>
      </p:pic>
      <p:pic>
        <p:nvPicPr>
          <p:cNvPr id="14" name="Kuva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0377" y="6571761"/>
            <a:ext cx="121920" cy="124968"/>
          </a:xfrm>
          <a:prstGeom prst="rect">
            <a:avLst/>
          </a:prstGeom>
        </p:spPr>
      </p:pic>
      <p:sp>
        <p:nvSpPr>
          <p:cNvPr id="17" name="Päivämäärän paikkamerkki 3"/>
          <p:cNvSpPr>
            <a:spLocks noGrp="1"/>
          </p:cNvSpPr>
          <p:nvPr>
            <p:ph type="dt" sz="half" idx="10"/>
          </p:nvPr>
        </p:nvSpPr>
        <p:spPr>
          <a:xfrm>
            <a:off x="445040" y="6467583"/>
            <a:ext cx="2133600" cy="365125"/>
          </a:xfrm>
        </p:spPr>
        <p:txBody>
          <a:bodyPr/>
          <a:lstStyle>
            <a:lvl1pPr>
              <a:defRPr>
                <a:solidFill>
                  <a:schemeClr val="bg1"/>
                </a:solidFill>
              </a:defRPr>
            </a:lvl1pPr>
          </a:lstStyle>
          <a:p>
            <a:fld id="{D1A66D45-6D8E-254C-8BBA-A28F46E06695}" type="datetime1">
              <a:rPr lang="fi-FI" smtClean="0"/>
              <a:pPr/>
              <a:t>13.1.2020</a:t>
            </a:fld>
            <a:endParaRPr lang="fi-FI" dirty="0"/>
          </a:p>
        </p:txBody>
      </p:sp>
      <p:sp>
        <p:nvSpPr>
          <p:cNvPr id="18" name="Dian numeron paikkamerkki 5"/>
          <p:cNvSpPr>
            <a:spLocks noGrp="1"/>
          </p:cNvSpPr>
          <p:nvPr>
            <p:ph type="sldNum" sz="quarter" idx="12"/>
          </p:nvPr>
        </p:nvSpPr>
        <p:spPr>
          <a:xfrm>
            <a:off x="7119858" y="6476031"/>
            <a:ext cx="365760" cy="365125"/>
          </a:xfrm>
        </p:spPr>
        <p:txBody>
          <a:bodyPr/>
          <a:lstStyle>
            <a:lvl1pPr>
              <a:defRPr>
                <a:solidFill>
                  <a:schemeClr val="bg1"/>
                </a:solidFill>
              </a:defRPr>
            </a:lvl1pPr>
          </a:lstStyle>
          <a:p>
            <a:fld id="{407C3D84-6C50-B544-8DEC-BC96C875185F}" type="slidenum">
              <a:rPr lang="fi-FI" smtClean="0"/>
              <a:pPr/>
              <a:t>‹#›</a:t>
            </a:fld>
            <a:endParaRPr lang="fi-FI" dirty="0"/>
          </a:p>
        </p:txBody>
      </p:sp>
      <p:sp>
        <p:nvSpPr>
          <p:cNvPr id="19" name="Alatunnisteen paikkamerkki 5"/>
          <p:cNvSpPr>
            <a:spLocks noGrp="1"/>
          </p:cNvSpPr>
          <p:nvPr>
            <p:ph type="ftr" sz="quarter" idx="11"/>
          </p:nvPr>
        </p:nvSpPr>
        <p:spPr>
          <a:xfrm>
            <a:off x="3124200" y="6549602"/>
            <a:ext cx="2895600" cy="365125"/>
          </a:xfrm>
        </p:spPr>
        <p:txBody>
          <a:bodyPr/>
          <a:lstStyle>
            <a:lvl1pPr>
              <a:defRPr>
                <a:solidFill>
                  <a:schemeClr val="bg1"/>
                </a:solidFill>
              </a:defRPr>
            </a:lvl1pPr>
          </a:lstStyle>
          <a:p>
            <a:r>
              <a:rPr lang="fi-FI" dirty="0"/>
              <a:t>Turun arkkihiippakunnan tuomiokapituli</a:t>
            </a:r>
          </a:p>
          <a:p>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Vertailu">
    <p:spTree>
      <p:nvGrpSpPr>
        <p:cNvPr id="1" name=""/>
        <p:cNvGrpSpPr/>
        <p:nvPr/>
      </p:nvGrpSpPr>
      <p:grpSpPr>
        <a:xfrm>
          <a:off x="0" y="0"/>
          <a:ext cx="0" cy="0"/>
          <a:chOff x="0" y="0"/>
          <a:chExt cx="0" cy="0"/>
        </a:xfrm>
      </p:grpSpPr>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 y="6487913"/>
            <a:ext cx="9144000" cy="377072"/>
          </a:xfrm>
          <a:prstGeom prst="rect">
            <a:avLst/>
          </a:prstGeom>
        </p:spPr>
      </p:pic>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633"/>
            <a:ext cx="9144000" cy="1146421"/>
          </a:xfrm>
          <a:prstGeom prst="rect">
            <a:avLst/>
          </a:prstGeom>
        </p:spPr>
      </p:pic>
      <p:sp>
        <p:nvSpPr>
          <p:cNvPr id="2" name="Otsikko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876" y="311363"/>
            <a:ext cx="569976" cy="600456"/>
          </a:xfrm>
          <a:prstGeom prst="rect">
            <a:avLst/>
          </a:prstGeom>
        </p:spPr>
      </p:pic>
      <p:pic>
        <p:nvPicPr>
          <p:cNvPr id="16" name="Kuva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0377" y="6571761"/>
            <a:ext cx="121920" cy="124968"/>
          </a:xfrm>
          <a:prstGeom prst="rect">
            <a:avLst/>
          </a:prstGeom>
        </p:spPr>
      </p:pic>
      <p:sp>
        <p:nvSpPr>
          <p:cNvPr id="17" name="Päivämäärän paikkamerkki 3"/>
          <p:cNvSpPr>
            <a:spLocks noGrp="1"/>
          </p:cNvSpPr>
          <p:nvPr>
            <p:ph type="dt" sz="half" idx="10"/>
          </p:nvPr>
        </p:nvSpPr>
        <p:spPr>
          <a:xfrm>
            <a:off x="445040" y="6467583"/>
            <a:ext cx="2133600" cy="365125"/>
          </a:xfrm>
        </p:spPr>
        <p:txBody>
          <a:bodyPr/>
          <a:lstStyle>
            <a:lvl1pPr>
              <a:defRPr>
                <a:solidFill>
                  <a:schemeClr val="bg1"/>
                </a:solidFill>
              </a:defRPr>
            </a:lvl1pPr>
          </a:lstStyle>
          <a:p>
            <a:fld id="{D1A66D45-6D8E-254C-8BBA-A28F46E06695}" type="datetime1">
              <a:rPr lang="fi-FI" smtClean="0"/>
              <a:pPr/>
              <a:t>13.1.2020</a:t>
            </a:fld>
            <a:endParaRPr lang="fi-FI" dirty="0"/>
          </a:p>
        </p:txBody>
      </p:sp>
      <p:sp>
        <p:nvSpPr>
          <p:cNvPr id="19" name="Dian numeron paikkamerkki 5"/>
          <p:cNvSpPr>
            <a:spLocks noGrp="1"/>
          </p:cNvSpPr>
          <p:nvPr>
            <p:ph type="sldNum" sz="quarter" idx="12"/>
          </p:nvPr>
        </p:nvSpPr>
        <p:spPr>
          <a:xfrm>
            <a:off x="7119858" y="6476031"/>
            <a:ext cx="365760" cy="365125"/>
          </a:xfrm>
        </p:spPr>
        <p:txBody>
          <a:bodyPr/>
          <a:lstStyle>
            <a:lvl1pPr>
              <a:defRPr>
                <a:solidFill>
                  <a:schemeClr val="bg1"/>
                </a:solidFill>
              </a:defRPr>
            </a:lvl1pPr>
          </a:lstStyle>
          <a:p>
            <a:fld id="{407C3D84-6C50-B544-8DEC-BC96C875185F}" type="slidenum">
              <a:rPr lang="fi-FI" smtClean="0"/>
              <a:pPr/>
              <a:t>‹#›</a:t>
            </a:fld>
            <a:endParaRPr lang="fi-FI" dirty="0"/>
          </a:p>
        </p:txBody>
      </p:sp>
      <p:sp>
        <p:nvSpPr>
          <p:cNvPr id="22" name="Alatunnisteen paikkamerkki 5"/>
          <p:cNvSpPr>
            <a:spLocks noGrp="1"/>
          </p:cNvSpPr>
          <p:nvPr>
            <p:ph type="ftr" sz="quarter" idx="11"/>
          </p:nvPr>
        </p:nvSpPr>
        <p:spPr>
          <a:xfrm>
            <a:off x="3124200" y="6549602"/>
            <a:ext cx="2895600" cy="365125"/>
          </a:xfrm>
        </p:spPr>
        <p:txBody>
          <a:bodyPr/>
          <a:lstStyle>
            <a:lvl1pPr>
              <a:defRPr>
                <a:solidFill>
                  <a:schemeClr val="bg1"/>
                </a:solidFill>
              </a:defRPr>
            </a:lvl1pPr>
          </a:lstStyle>
          <a:p>
            <a:r>
              <a:rPr lang="fi-FI" dirty="0"/>
              <a:t>Turun arkkihiippakunnan tuomiokapituli</a:t>
            </a:r>
          </a:p>
          <a:p>
            <a:endParaRPr lang="fi-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Otsikko ja sisältö">
    <p:spTree>
      <p:nvGrpSpPr>
        <p:cNvPr id="1" name=""/>
        <p:cNvGrpSpPr/>
        <p:nvPr/>
      </p:nvGrpSpPr>
      <p:grpSpPr>
        <a:xfrm>
          <a:off x="0" y="0"/>
          <a:ext cx="0" cy="0"/>
          <a:chOff x="0" y="0"/>
          <a:chExt cx="0" cy="0"/>
        </a:xfrm>
      </p:grpSpPr>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11460" cy="6858000"/>
          </a:xfrm>
          <a:prstGeom prst="rect">
            <a:avLst/>
          </a:prstGeom>
        </p:spPr>
      </p:pic>
      <p:sp>
        <p:nvSpPr>
          <p:cNvPr id="2" name="Otsikko 1"/>
          <p:cNvSpPr>
            <a:spLocks noGrp="1"/>
          </p:cNvSpPr>
          <p:nvPr>
            <p:ph type="title"/>
          </p:nvPr>
        </p:nvSpPr>
        <p:spPr>
          <a:xfrm>
            <a:off x="1930400" y="53258"/>
            <a:ext cx="6744240" cy="1143000"/>
          </a:xfrm>
        </p:spPr>
        <p:txBody>
          <a:bodyPr/>
          <a:lstStyle>
            <a:lvl1pPr>
              <a:defRPr>
                <a:solidFill>
                  <a:srgbClr val="C00000"/>
                </a:solidFill>
              </a:defRPr>
            </a:lvl1pPr>
          </a:lstStyle>
          <a:p>
            <a:r>
              <a:rPr lang="fi-FI"/>
              <a:t>Muokkaa ots. perustyyl. napsautt.</a:t>
            </a:r>
            <a:endParaRPr lang="fi-FI" dirty="0"/>
          </a:p>
        </p:txBody>
      </p:sp>
      <p:sp>
        <p:nvSpPr>
          <p:cNvPr id="3" name="Sisällön paikkamerkki 2"/>
          <p:cNvSpPr>
            <a:spLocks noGrp="1"/>
          </p:cNvSpPr>
          <p:nvPr>
            <p:ph idx="1"/>
          </p:nvPr>
        </p:nvSpPr>
        <p:spPr>
          <a:xfrm>
            <a:off x="1930400" y="1561700"/>
            <a:ext cx="6744240" cy="452596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Kuv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0" y="1201207"/>
            <a:ext cx="9144000" cy="3048"/>
          </a:xfrm>
          <a:prstGeom prst="rect">
            <a:avLst/>
          </a:prstGeom>
        </p:spPr>
      </p:pic>
      <p:pic>
        <p:nvPicPr>
          <p:cNvPr id="13" name="Kuva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043" y="311363"/>
            <a:ext cx="569976" cy="600456"/>
          </a:xfrm>
          <a:prstGeom prst="rect">
            <a:avLst/>
          </a:prstGeom>
        </p:spPr>
      </p:pic>
      <p:sp>
        <p:nvSpPr>
          <p:cNvPr id="18" name="Dian numeron paikkamerkki 5"/>
          <p:cNvSpPr txBox="1">
            <a:spLocks/>
          </p:cNvSpPr>
          <p:nvPr userDrawn="1"/>
        </p:nvSpPr>
        <p:spPr>
          <a:xfrm>
            <a:off x="7119858" y="6476031"/>
            <a:ext cx="365760" cy="365125"/>
          </a:xfrm>
          <a:prstGeom prst="rect">
            <a:avLst/>
          </a:prstGeom>
        </p:spPr>
        <p:txBody>
          <a:bodyPr vert="horz" lIns="91440" tIns="45720" rIns="91440" bIns="45720" rtlCol="0" anchor="ctr"/>
          <a:lstStyle>
            <a:defPPr>
              <a:defRPr lang="fi-FI"/>
            </a:defPPr>
            <a:lvl1pPr marL="0" algn="r" defTabSz="457200" rtl="0" eaLnBrk="1" latinLnBrk="0" hangingPunct="1">
              <a:defRPr sz="1100" kern="1200">
                <a:solidFill>
                  <a:srgbClr val="C00000"/>
                </a:solidFill>
                <a:latin typeface="Martti" charset="0"/>
                <a:ea typeface="Martti" charset="0"/>
                <a:cs typeface="Martt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7C3D84-6C50-B544-8DEC-BC96C875185F}" type="slidenum">
              <a:rPr lang="fi-FI" smtClean="0"/>
              <a:pPr/>
              <a:t>‹#›</a:t>
            </a:fld>
            <a:endParaRPr lang="fi-FI" dirty="0"/>
          </a:p>
        </p:txBody>
      </p:sp>
      <p:pic>
        <p:nvPicPr>
          <p:cNvPr id="19" name="Kuva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0377" y="6571143"/>
            <a:ext cx="121920" cy="124968"/>
          </a:xfrm>
          <a:prstGeom prst="rect">
            <a:avLst/>
          </a:prstGeom>
        </p:spPr>
      </p:pic>
      <p:sp>
        <p:nvSpPr>
          <p:cNvPr id="20" name="Alatunnisteen paikkamerkki 5"/>
          <p:cNvSpPr txBox="1">
            <a:spLocks/>
          </p:cNvSpPr>
          <p:nvPr userDrawn="1"/>
        </p:nvSpPr>
        <p:spPr>
          <a:xfrm>
            <a:off x="3124200" y="6549602"/>
            <a:ext cx="3543300" cy="365125"/>
          </a:xfrm>
          <a:prstGeom prst="rect">
            <a:avLst/>
          </a:prstGeom>
        </p:spPr>
        <p:txBody>
          <a:bodyPr vert="horz" lIns="91440" tIns="45720" rIns="91440" bIns="45720" rtlCol="0" anchor="ctr"/>
          <a:lstStyle>
            <a:defPPr>
              <a:defRPr lang="fi-FI"/>
            </a:defPPr>
            <a:lvl1pPr marL="0" algn="ctr" defTabSz="457200" rtl="0" eaLnBrk="1" latinLnBrk="0" hangingPunct="1">
              <a:defRPr sz="1200" kern="1200">
                <a:solidFill>
                  <a:srgbClr val="C00000"/>
                </a:solidFill>
                <a:latin typeface="Martti" charset="0"/>
                <a:ea typeface="Martti" charset="0"/>
                <a:cs typeface="Martt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dirty="0"/>
              <a:t>Turun arkkihiippakunnan tuomiokapituli</a:t>
            </a:r>
          </a:p>
          <a:p>
            <a:endParaRPr lang="fi-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 y="1196256"/>
            <a:ext cx="9166860" cy="5661744"/>
          </a:xfrm>
          <a:prstGeom prst="rect">
            <a:avLst/>
          </a:prstGeom>
        </p:spPr>
      </p:pic>
      <p:pic>
        <p:nvPicPr>
          <p:cNvPr id="9" name="Kuv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0" y="1201207"/>
            <a:ext cx="9144000" cy="3048"/>
          </a:xfrm>
          <a:prstGeom prst="rect">
            <a:avLst/>
          </a:prstGeom>
        </p:spPr>
      </p:pic>
      <p:sp>
        <p:nvSpPr>
          <p:cNvPr id="12" name="Tekstin paikkamerkki 4"/>
          <p:cNvSpPr>
            <a:spLocks noGrp="1"/>
          </p:cNvSpPr>
          <p:nvPr>
            <p:ph type="body" sz="quarter" idx="3"/>
          </p:nvPr>
        </p:nvSpPr>
        <p:spPr>
          <a:xfrm>
            <a:off x="4645025" y="186893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Sisällön paikkamerkki 5"/>
          <p:cNvSpPr>
            <a:spLocks noGrp="1"/>
          </p:cNvSpPr>
          <p:nvPr>
            <p:ph sz="quarter" idx="4"/>
          </p:nvPr>
        </p:nvSpPr>
        <p:spPr>
          <a:xfrm>
            <a:off x="4645025" y="2517756"/>
            <a:ext cx="4041775" cy="3665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Otsikko 1"/>
          <p:cNvSpPr>
            <a:spLocks noGrp="1"/>
          </p:cNvSpPr>
          <p:nvPr>
            <p:ph type="title"/>
          </p:nvPr>
        </p:nvSpPr>
        <p:spPr>
          <a:xfrm>
            <a:off x="445040" y="53258"/>
            <a:ext cx="8229600" cy="1143000"/>
          </a:xfrm>
        </p:spPr>
        <p:txBody>
          <a:bodyPr/>
          <a:lstStyle>
            <a:lvl1pPr>
              <a:defRPr/>
            </a:lvl1pPr>
          </a:lstStyle>
          <a:p>
            <a:r>
              <a:rPr lang="fi-FI"/>
              <a:t>Muokkaa ots. perustyyl. napsautt.</a:t>
            </a:r>
          </a:p>
        </p:txBody>
      </p:sp>
      <p:pic>
        <p:nvPicPr>
          <p:cNvPr id="16" name="Kuva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6620" y="311363"/>
            <a:ext cx="569976" cy="60045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9" y="1348948"/>
            <a:ext cx="4507774" cy="5509052"/>
          </a:xfrm>
          <a:prstGeom prst="rect">
            <a:avLst/>
          </a:prstGeom>
        </p:spPr>
      </p:pic>
      <p:pic>
        <p:nvPicPr>
          <p:cNvPr id="9" name="Kuv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0" y="1201207"/>
            <a:ext cx="9144000" cy="3048"/>
          </a:xfrm>
          <a:prstGeom prst="rect">
            <a:avLst/>
          </a:prstGeom>
        </p:spPr>
      </p:pic>
      <p:sp>
        <p:nvSpPr>
          <p:cNvPr id="15" name="Otsikko 1"/>
          <p:cNvSpPr>
            <a:spLocks noGrp="1"/>
          </p:cNvSpPr>
          <p:nvPr>
            <p:ph type="title"/>
          </p:nvPr>
        </p:nvSpPr>
        <p:spPr>
          <a:xfrm>
            <a:off x="445040" y="53258"/>
            <a:ext cx="8229600" cy="1143000"/>
          </a:xfrm>
        </p:spPr>
        <p:txBody>
          <a:bodyPr/>
          <a:lstStyle>
            <a:lvl1pPr>
              <a:defRPr/>
            </a:lvl1pPr>
          </a:lstStyle>
          <a:p>
            <a:r>
              <a:rPr lang="fi-FI"/>
              <a:t>Muokkaa ots. perustyyl. napsautt.</a:t>
            </a:r>
          </a:p>
        </p:txBody>
      </p:sp>
      <p:pic>
        <p:nvPicPr>
          <p:cNvPr id="16" name="Kuva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6620" y="311363"/>
            <a:ext cx="569976" cy="600456"/>
          </a:xfrm>
          <a:prstGeom prst="rect">
            <a:avLst/>
          </a:prstGeom>
        </p:spPr>
      </p:pic>
      <p:sp>
        <p:nvSpPr>
          <p:cNvPr id="11" name="Tekstin paikkamerkki 4"/>
          <p:cNvSpPr>
            <a:spLocks noGrp="1"/>
          </p:cNvSpPr>
          <p:nvPr>
            <p:ph type="body" sz="quarter" idx="3"/>
          </p:nvPr>
        </p:nvSpPr>
        <p:spPr>
          <a:xfrm>
            <a:off x="4645025" y="1868935"/>
            <a:ext cx="4041775" cy="63976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5" y="1348948"/>
            <a:ext cx="9144000" cy="3048"/>
          </a:xfrm>
          <a:prstGeom prst="rect">
            <a:avLst/>
          </a:prstGeom>
        </p:spPr>
      </p:pic>
      <p:pic>
        <p:nvPicPr>
          <p:cNvPr id="32" name="Kuva 3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45025" y="5653197"/>
            <a:ext cx="286512" cy="286512"/>
          </a:xfrm>
          <a:prstGeom prst="rect">
            <a:avLst/>
          </a:prstGeom>
        </p:spPr>
      </p:pic>
      <p:pic>
        <p:nvPicPr>
          <p:cNvPr id="33" name="Kuva 3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46057" y="5078263"/>
            <a:ext cx="286512" cy="286512"/>
          </a:xfrm>
          <a:prstGeom prst="rect">
            <a:avLst/>
          </a:prstGeom>
        </p:spPr>
      </p:pic>
      <p:pic>
        <p:nvPicPr>
          <p:cNvPr id="34" name="Kuva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54109" y="4513440"/>
            <a:ext cx="286512" cy="286512"/>
          </a:xfrm>
          <a:prstGeom prst="rect">
            <a:avLst/>
          </a:prstGeom>
        </p:spPr>
      </p:pic>
      <p:pic>
        <p:nvPicPr>
          <p:cNvPr id="35" name="Kuva 3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54109" y="4004960"/>
            <a:ext cx="286512" cy="286512"/>
          </a:xfrm>
          <a:prstGeom prst="rect">
            <a:avLst/>
          </a:prstGeom>
        </p:spPr>
      </p:pic>
      <p:pic>
        <p:nvPicPr>
          <p:cNvPr id="36" name="Kuva 3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654109" y="3442331"/>
            <a:ext cx="286512" cy="286512"/>
          </a:xfrm>
          <a:prstGeom prst="rect">
            <a:avLst/>
          </a:prstGeom>
        </p:spPr>
      </p:pic>
      <p:pic>
        <p:nvPicPr>
          <p:cNvPr id="37" name="Kuva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645025" y="2892739"/>
            <a:ext cx="286512" cy="286512"/>
          </a:xfrm>
          <a:prstGeom prst="rect">
            <a:avLst/>
          </a:prstGeom>
        </p:spPr>
      </p:pic>
      <p:sp>
        <p:nvSpPr>
          <p:cNvPr id="38" name="Tekstin paikkamerkki 3"/>
          <p:cNvSpPr>
            <a:spLocks noGrp="1"/>
          </p:cNvSpPr>
          <p:nvPr>
            <p:ph type="body" sz="quarter" idx="13"/>
          </p:nvPr>
        </p:nvSpPr>
        <p:spPr>
          <a:xfrm>
            <a:off x="5114385" y="2783560"/>
            <a:ext cx="3572415" cy="3518766"/>
          </a:xfrm>
        </p:spPr>
        <p:txBody>
          <a:bodyPr>
            <a:normAutofit fontScale="92500" lnSpcReduction="10000"/>
          </a:bodyPr>
          <a:lstStyle>
            <a:lvl1pPr marL="0" indent="0">
              <a:lnSpc>
                <a:spcPct val="110000"/>
              </a:lnSpc>
              <a:buFontTx/>
              <a:buNone/>
              <a:defRPr sz="280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 y="1196257"/>
            <a:ext cx="9166860" cy="5279774"/>
          </a:xfrm>
          <a:prstGeom prst="rect">
            <a:avLst/>
          </a:prstGeom>
        </p:spPr>
      </p:pic>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6620" y="311363"/>
            <a:ext cx="569976" cy="600456"/>
          </a:xfrm>
          <a:prstGeom prst="rect">
            <a:avLst/>
          </a:prstGeom>
        </p:spPr>
      </p:pic>
      <p:sp>
        <p:nvSpPr>
          <p:cNvPr id="11" name="Päivämäärän paikkamerkki 3"/>
          <p:cNvSpPr>
            <a:spLocks noGrp="1"/>
          </p:cNvSpPr>
          <p:nvPr>
            <p:ph type="dt" sz="half" idx="10"/>
          </p:nvPr>
        </p:nvSpPr>
        <p:spPr>
          <a:xfrm>
            <a:off x="445040" y="6467583"/>
            <a:ext cx="2133600" cy="365125"/>
          </a:xfrm>
        </p:spPr>
        <p:txBody>
          <a:bodyPr/>
          <a:lstStyle/>
          <a:p>
            <a:fld id="{D1A66D45-6D8E-254C-8BBA-A28F46E06695}" type="datetime1">
              <a:rPr lang="fi-FI" smtClean="0"/>
              <a:t>13.1.2020</a:t>
            </a:fld>
            <a:endParaRPr lang="fi-FI" dirty="0"/>
          </a:p>
        </p:txBody>
      </p:sp>
      <p:sp>
        <p:nvSpPr>
          <p:cNvPr id="12" name="Dian numeron paikkamerkki 5"/>
          <p:cNvSpPr>
            <a:spLocks noGrp="1"/>
          </p:cNvSpPr>
          <p:nvPr>
            <p:ph type="sldNum" sz="quarter" idx="12"/>
          </p:nvPr>
        </p:nvSpPr>
        <p:spPr>
          <a:xfrm>
            <a:off x="7119858" y="6476031"/>
            <a:ext cx="365760" cy="365125"/>
          </a:xfrm>
        </p:spPr>
        <p:txBody>
          <a:bodyPr/>
          <a:lstStyle/>
          <a:p>
            <a:fld id="{407C3D84-6C50-B544-8DEC-BC96C875185F}" type="slidenum">
              <a:rPr lang="fi-FI" smtClean="0"/>
              <a:t>‹#›</a:t>
            </a:fld>
            <a:endParaRPr lang="fi-FI" dirty="0"/>
          </a:p>
        </p:txBody>
      </p:sp>
      <p:pic>
        <p:nvPicPr>
          <p:cNvPr id="13" name="Kuva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0377" y="6571143"/>
            <a:ext cx="121920" cy="124968"/>
          </a:xfrm>
          <a:prstGeom prst="rect">
            <a:avLst/>
          </a:prstGeom>
        </p:spPr>
      </p:pic>
      <p:sp>
        <p:nvSpPr>
          <p:cNvPr id="14" name="Alatunnisteen paikkamerkki 5"/>
          <p:cNvSpPr>
            <a:spLocks noGrp="1"/>
          </p:cNvSpPr>
          <p:nvPr>
            <p:ph type="ftr" sz="quarter" idx="11"/>
          </p:nvPr>
        </p:nvSpPr>
        <p:spPr>
          <a:xfrm>
            <a:off x="3124200" y="6549602"/>
            <a:ext cx="2895600" cy="365125"/>
          </a:xfrm>
        </p:spPr>
        <p:txBody>
          <a:bodyPr/>
          <a:lstStyle/>
          <a:p>
            <a:r>
              <a:rPr lang="fi-FI"/>
              <a:t>Turun arkkihiippakunnan tuomiokapituli</a:t>
            </a:r>
          </a:p>
          <a:p>
            <a:endParaRPr lang="fi-FI"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76288"/>
          </a:xfrm>
          <a:prstGeom prst="rect">
            <a:avLst/>
          </a:prstGeom>
        </p:spPr>
      </p:pic>
      <p:sp>
        <p:nvSpPr>
          <p:cNvPr id="2" name="Otsikko 1"/>
          <p:cNvSpPr>
            <a:spLocks noGrp="1"/>
          </p:cNvSpPr>
          <p:nvPr>
            <p:ph type="title"/>
          </p:nvPr>
        </p:nvSpPr>
        <p:spPr>
          <a:xfrm>
            <a:off x="722313" y="2429302"/>
            <a:ext cx="7772400" cy="3339674"/>
          </a:xfrm>
        </p:spPr>
        <p:txBody>
          <a:bodyPr anchor="t">
            <a:normAutofit/>
          </a:bodyPr>
          <a:lstStyle>
            <a:lvl1pPr algn="ctr">
              <a:lnSpc>
                <a:spcPct val="100000"/>
              </a:lnSpc>
              <a:defRPr sz="4400" b="1" i="1" cap="none" spc="0">
                <a:solidFill>
                  <a:schemeClr val="bg1"/>
                </a:solidFill>
                <a:latin typeface="Martti" charset="0"/>
                <a:ea typeface="Martti" charset="0"/>
                <a:cs typeface="Martti" charset="0"/>
              </a:defRPr>
            </a:lvl1pPr>
          </a:lstStyle>
          <a:p>
            <a:r>
              <a:rPr lang="fi-FI"/>
              <a:t>Muokkaa ots. perustyyl. napsautt.</a:t>
            </a:r>
            <a:endParaRPr lang="fi-FI" dirty="0"/>
          </a:p>
        </p:txBody>
      </p:sp>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308" y="311363"/>
            <a:ext cx="1018032" cy="1063752"/>
          </a:xfrm>
          <a:prstGeom prst="rect">
            <a:avLst/>
          </a:prstGeom>
        </p:spPr>
      </p:pic>
      <p:pic>
        <p:nvPicPr>
          <p:cNvPr id="9" name="Kuva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876" y="311363"/>
            <a:ext cx="569976" cy="600456"/>
          </a:xfrm>
          <a:prstGeom prst="rect">
            <a:avLst/>
          </a:prstGeom>
        </p:spPr>
      </p:pic>
      <p:pic>
        <p:nvPicPr>
          <p:cNvPr id="10" name="Kuva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6645" y="5421504"/>
            <a:ext cx="338328" cy="347472"/>
          </a:xfrm>
          <a:prstGeom prst="rect">
            <a:avLst/>
          </a:prstGeom>
        </p:spPr>
      </p:pic>
    </p:spTree>
    <p:extLst>
      <p:ext uri="{BB962C8B-B14F-4D97-AF65-F5344CB8AC3E}">
        <p14:creationId xmlns:p14="http://schemas.microsoft.com/office/powerpoint/2010/main" val="1415145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B6B8AA64-6043-594D-910B-BAC916600CE6}" type="datetime1">
              <a:rPr lang="fi-FI" smtClean="0"/>
              <a:t>13.1.2020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07C3D84-6C50-B544-8DEC-BC96C875185F}" type="slidenum">
              <a:rPr lang="fi-FI" smtClean="0"/>
              <a:t>‹#›</a:t>
            </a:fld>
            <a:endParaRPr lang="fi-FI"/>
          </a:p>
        </p:txBody>
      </p:sp>
    </p:spTree>
    <p:extLst>
      <p:ext uri="{BB962C8B-B14F-4D97-AF65-F5344CB8AC3E}">
        <p14:creationId xmlns:p14="http://schemas.microsoft.com/office/powerpoint/2010/main" val="3908885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75D9647-9D98-EF4F-9377-B3DC62095E8B}" type="datetime1">
              <a:rPr lang="fi-FI" smtClean="0"/>
              <a:t>13.1.2020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07C3D84-6C50-B544-8DEC-BC96C875185F}" type="slidenum">
              <a:rPr lang="fi-FI" smtClean="0"/>
              <a:t>‹#›</a:t>
            </a:fld>
            <a:endParaRPr lang="fi-FI"/>
          </a:p>
        </p:txBody>
      </p:sp>
    </p:spTree>
    <p:extLst>
      <p:ext uri="{BB962C8B-B14F-4D97-AF65-F5344CB8AC3E}">
        <p14:creationId xmlns:p14="http://schemas.microsoft.com/office/powerpoint/2010/main" val="1365092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ots.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EB06BF87-D602-4F49-AF71-C2C7058A06E9}" type="datetime1">
              <a:rPr lang="fi-FI" smtClean="0"/>
              <a:t>13.1.2020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7C3D84-6C50-B544-8DEC-BC96C875185F}" type="slidenum">
              <a:rPr lang="fi-FI" smtClean="0"/>
              <a:t>‹#›</a:t>
            </a:fld>
            <a:endParaRPr lang="fi-FI"/>
          </a:p>
        </p:txBody>
      </p:sp>
    </p:spTree>
    <p:extLst>
      <p:ext uri="{BB962C8B-B14F-4D97-AF65-F5344CB8AC3E}">
        <p14:creationId xmlns:p14="http://schemas.microsoft.com/office/powerpoint/2010/main" val="335085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76288"/>
          </a:xfrm>
          <a:prstGeom prst="rect">
            <a:avLst/>
          </a:prstGeom>
        </p:spPr>
      </p:pic>
      <p:sp>
        <p:nvSpPr>
          <p:cNvPr id="2" name="Otsikko 1"/>
          <p:cNvSpPr>
            <a:spLocks noGrp="1"/>
          </p:cNvSpPr>
          <p:nvPr>
            <p:ph type="ctrTitle" hasCustomPrompt="1"/>
          </p:nvPr>
        </p:nvSpPr>
        <p:spPr>
          <a:xfrm>
            <a:off x="445040" y="2770456"/>
            <a:ext cx="7772400" cy="2350039"/>
          </a:xfrm>
        </p:spPr>
        <p:txBody>
          <a:bodyPr/>
          <a:lstStyle>
            <a:lvl1pPr>
              <a:defRPr b="1" i="0">
                <a:latin typeface="Martti" charset="0"/>
                <a:ea typeface="Martti" charset="0"/>
                <a:cs typeface="Martti" charset="0"/>
              </a:defRPr>
            </a:lvl1pPr>
          </a:lstStyle>
          <a:p>
            <a:r>
              <a:rPr lang="fi-FI" dirty="0"/>
              <a:t>MUOKKAA PERUSTYYLEJÄ NAPS.</a:t>
            </a:r>
          </a:p>
        </p:txBody>
      </p:sp>
      <p:sp>
        <p:nvSpPr>
          <p:cNvPr id="3" name="Alaotsikko 2"/>
          <p:cNvSpPr>
            <a:spLocks noGrp="1"/>
          </p:cNvSpPr>
          <p:nvPr>
            <p:ph type="subTitle" idx="1"/>
          </p:nvPr>
        </p:nvSpPr>
        <p:spPr>
          <a:xfrm>
            <a:off x="445040" y="4374482"/>
            <a:ext cx="6400800" cy="99641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10" name="Kuva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308" y="311363"/>
            <a:ext cx="1018032" cy="1063752"/>
          </a:xfrm>
          <a:prstGeom prst="rect">
            <a:avLst/>
          </a:prstGeom>
        </p:spPr>
      </p:pic>
      <p:pic>
        <p:nvPicPr>
          <p:cNvPr id="11" name="Kuva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876" y="311363"/>
            <a:ext cx="569976" cy="60045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ots.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55210AC-9E12-AF49-A73E-DD1F98832C32}" type="datetime1">
              <a:rPr lang="fi-FI" smtClean="0"/>
              <a:t>13.1.2020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7C3D84-6C50-B544-8DEC-BC96C875185F}" type="slidenum">
              <a:rPr lang="fi-FI" smtClean="0"/>
              <a:t>‹#›</a:t>
            </a:fld>
            <a:endParaRPr lang="fi-FI"/>
          </a:p>
        </p:txBody>
      </p:sp>
    </p:spTree>
    <p:extLst>
      <p:ext uri="{BB962C8B-B14F-4D97-AF65-F5344CB8AC3E}">
        <p14:creationId xmlns:p14="http://schemas.microsoft.com/office/powerpoint/2010/main" val="577530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2B86E7D-F608-F44B-93B4-62F4F1BDE67A}" type="datetime1">
              <a:rPr lang="fi-FI" smtClean="0"/>
              <a:t>13.1.2020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C3D84-6C50-B544-8DEC-BC96C875185F}" type="slidenum">
              <a:rPr lang="fi-FI" smtClean="0"/>
              <a:t>‹#›</a:t>
            </a:fld>
            <a:endParaRPr lang="fi-FI"/>
          </a:p>
        </p:txBody>
      </p:sp>
    </p:spTree>
    <p:extLst>
      <p:ext uri="{BB962C8B-B14F-4D97-AF65-F5344CB8AC3E}">
        <p14:creationId xmlns:p14="http://schemas.microsoft.com/office/powerpoint/2010/main" val="416363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D797062-0E03-9F42-B89F-347A76700BE8}" type="datetime1">
              <a:rPr lang="fi-FI" smtClean="0"/>
              <a:t>13.1.2020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7C3D84-6C50-B544-8DEC-BC96C875185F}" type="slidenum">
              <a:rPr lang="fi-FI" smtClean="0"/>
              <a:t>‹#›</a:t>
            </a:fld>
            <a:endParaRPr lang="fi-FI"/>
          </a:p>
        </p:txBody>
      </p:sp>
    </p:spTree>
    <p:extLst>
      <p:ext uri="{BB962C8B-B14F-4D97-AF65-F5344CB8AC3E}">
        <p14:creationId xmlns:p14="http://schemas.microsoft.com/office/powerpoint/2010/main" val="53298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76288"/>
          </a:xfrm>
          <a:prstGeom prst="rect">
            <a:avLst/>
          </a:prstGeom>
        </p:spPr>
      </p:pic>
      <p:sp>
        <p:nvSpPr>
          <p:cNvPr id="3" name="Alaotsikko 2"/>
          <p:cNvSpPr>
            <a:spLocks noGrp="1"/>
          </p:cNvSpPr>
          <p:nvPr>
            <p:ph type="subTitle" idx="1"/>
          </p:nvPr>
        </p:nvSpPr>
        <p:spPr>
          <a:xfrm>
            <a:off x="445040" y="4374482"/>
            <a:ext cx="6400800" cy="99641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10" name="Kuva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308" y="311363"/>
            <a:ext cx="1018032" cy="1063752"/>
          </a:xfrm>
          <a:prstGeom prst="rect">
            <a:avLst/>
          </a:prstGeom>
        </p:spPr>
      </p:pic>
      <p:pic>
        <p:nvPicPr>
          <p:cNvPr id="11" name="Kuva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876" y="311363"/>
            <a:ext cx="569976" cy="600456"/>
          </a:xfrm>
          <a:prstGeom prst="rect">
            <a:avLst/>
          </a:prstGeom>
        </p:spPr>
      </p:pic>
      <p:sp>
        <p:nvSpPr>
          <p:cNvPr id="13" name="Otsikko 1"/>
          <p:cNvSpPr>
            <a:spLocks noGrp="1"/>
          </p:cNvSpPr>
          <p:nvPr>
            <p:ph type="ctrTitle" hasCustomPrompt="1"/>
          </p:nvPr>
        </p:nvSpPr>
        <p:spPr>
          <a:xfrm>
            <a:off x="445040" y="2770456"/>
            <a:ext cx="7772400" cy="2350039"/>
          </a:xfrm>
        </p:spPr>
        <p:txBody>
          <a:bodyPr/>
          <a:lstStyle>
            <a:lvl1pPr>
              <a:defRPr b="1" i="0">
                <a:solidFill>
                  <a:schemeClr val="bg1"/>
                </a:solidFill>
                <a:latin typeface="Martti" charset="0"/>
                <a:ea typeface="Martti" charset="0"/>
                <a:cs typeface="Martti" charset="0"/>
              </a:defRPr>
            </a:lvl1pPr>
          </a:lstStyle>
          <a:p>
            <a:r>
              <a:rPr lang="fi-FI" dirty="0"/>
              <a:t>MUOKKAA PERUSTYYLEJÄ NAPS.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 y="1196257"/>
            <a:ext cx="9166860" cy="5279774"/>
          </a:xfrm>
          <a:prstGeom prst="rect">
            <a:avLst/>
          </a:prstGeom>
        </p:spPr>
      </p:pic>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D1A66D45-6D8E-254C-8BBA-A28F46E06695}" type="datetime1">
              <a:rPr lang="fi-FI" smtClean="0"/>
              <a:t>13.1.2020</a:t>
            </a:fld>
            <a:endParaRPr lang="fi-FI" dirty="0"/>
          </a:p>
        </p:txBody>
      </p:sp>
      <p:sp>
        <p:nvSpPr>
          <p:cNvPr id="6" name="Dian numeron paikkamerkki 5"/>
          <p:cNvSpPr>
            <a:spLocks noGrp="1"/>
          </p:cNvSpPr>
          <p:nvPr>
            <p:ph type="sldNum" sz="quarter" idx="12"/>
          </p:nvPr>
        </p:nvSpPr>
        <p:spPr>
          <a:xfrm>
            <a:off x="7119858" y="6476031"/>
            <a:ext cx="365760" cy="365125"/>
          </a:xfrm>
        </p:spPr>
        <p:txBody>
          <a:bodyPr/>
          <a:lstStyle/>
          <a:p>
            <a:fld id="{407C3D84-6C50-B544-8DEC-BC96C875185F}" type="slidenum">
              <a:rPr lang="fi-FI" smtClean="0"/>
              <a:t>‹#›</a:t>
            </a:fld>
            <a:endParaRPr lang="fi-FI" dirty="0"/>
          </a:p>
        </p:txBody>
      </p:sp>
      <p:pic>
        <p:nvPicPr>
          <p:cNvPr id="7" name="Kuva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6620" y="311363"/>
            <a:ext cx="569976" cy="600456"/>
          </a:xfrm>
          <a:prstGeom prst="rect">
            <a:avLst/>
          </a:prstGeom>
        </p:spPr>
      </p:pic>
      <p:pic>
        <p:nvPicPr>
          <p:cNvPr id="11" name="Kuva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0377" y="6571143"/>
            <a:ext cx="121920" cy="124968"/>
          </a:xfrm>
          <a:prstGeom prst="rect">
            <a:avLst/>
          </a:prstGeom>
        </p:spPr>
      </p:pic>
      <p:sp>
        <p:nvSpPr>
          <p:cNvPr id="13" name="Alatunnisteen paikkamerkki 5"/>
          <p:cNvSpPr>
            <a:spLocks noGrp="1"/>
          </p:cNvSpPr>
          <p:nvPr>
            <p:ph type="ftr" sz="quarter" idx="11"/>
          </p:nvPr>
        </p:nvSpPr>
        <p:spPr>
          <a:xfrm>
            <a:off x="3124200" y="6549602"/>
            <a:ext cx="2895600" cy="365125"/>
          </a:xfrm>
        </p:spPr>
        <p:txBody>
          <a:bodyPr/>
          <a:lstStyle/>
          <a:p>
            <a:r>
              <a:rPr lang="fi-FI"/>
              <a:t>Turun arkkihiippakunnan tuomiokapituli</a:t>
            </a:r>
          </a:p>
          <a:p>
            <a:endParaRPr lang="fi-FI" dirty="0"/>
          </a:p>
        </p:txBody>
      </p:sp>
    </p:spTree>
    <p:extLst>
      <p:ext uri="{BB962C8B-B14F-4D97-AF65-F5344CB8AC3E}">
        <p14:creationId xmlns:p14="http://schemas.microsoft.com/office/powerpoint/2010/main" val="193704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 y="1196257"/>
            <a:ext cx="9166860" cy="5279774"/>
          </a:xfrm>
          <a:prstGeom prst="rect">
            <a:avLst/>
          </a:prstGeom>
        </p:spPr>
      </p:pic>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1"/>
          <p:cNvSpPr>
            <a:spLocks noGrp="1"/>
          </p:cNvSpPr>
          <p:nvPr>
            <p:ph type="title"/>
          </p:nvPr>
        </p:nvSpPr>
        <p:spPr>
          <a:xfrm>
            <a:off x="445040" y="53258"/>
            <a:ext cx="8229600" cy="1143000"/>
          </a:xfrm>
        </p:spPr>
        <p:txBody>
          <a:bodyPr/>
          <a:lstStyle/>
          <a:p>
            <a:r>
              <a:rPr lang="fi-FI"/>
              <a:t>Muokkaa ots. perustyyl. napsautt.</a:t>
            </a:r>
          </a:p>
        </p:txBody>
      </p:sp>
      <p:pic>
        <p:nvPicPr>
          <p:cNvPr id="9" name="Kuva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6620" y="311363"/>
            <a:ext cx="569976" cy="600456"/>
          </a:xfrm>
          <a:prstGeom prst="rect">
            <a:avLst/>
          </a:prstGeom>
        </p:spPr>
      </p:pic>
      <p:sp>
        <p:nvSpPr>
          <p:cNvPr id="11" name="Päivämäärän paikkamerkki 3"/>
          <p:cNvSpPr>
            <a:spLocks noGrp="1"/>
          </p:cNvSpPr>
          <p:nvPr>
            <p:ph type="dt" sz="half" idx="10"/>
          </p:nvPr>
        </p:nvSpPr>
        <p:spPr>
          <a:xfrm>
            <a:off x="445040" y="6467583"/>
            <a:ext cx="2133600" cy="365125"/>
          </a:xfrm>
        </p:spPr>
        <p:txBody>
          <a:bodyPr/>
          <a:lstStyle/>
          <a:p>
            <a:fld id="{D1A66D45-6D8E-254C-8BBA-A28F46E06695}" type="datetime1">
              <a:rPr lang="fi-FI" smtClean="0"/>
              <a:t>13.1.2020</a:t>
            </a:fld>
            <a:endParaRPr lang="fi-FI" dirty="0"/>
          </a:p>
        </p:txBody>
      </p:sp>
      <p:sp>
        <p:nvSpPr>
          <p:cNvPr id="12" name="Dian numeron paikkamerkki 5"/>
          <p:cNvSpPr>
            <a:spLocks noGrp="1"/>
          </p:cNvSpPr>
          <p:nvPr>
            <p:ph type="sldNum" sz="quarter" idx="12"/>
          </p:nvPr>
        </p:nvSpPr>
        <p:spPr>
          <a:xfrm>
            <a:off x="7119858" y="6476031"/>
            <a:ext cx="365760" cy="365125"/>
          </a:xfrm>
        </p:spPr>
        <p:txBody>
          <a:bodyPr/>
          <a:lstStyle/>
          <a:p>
            <a:fld id="{407C3D84-6C50-B544-8DEC-BC96C875185F}" type="slidenum">
              <a:rPr lang="fi-FI" smtClean="0"/>
              <a:t>‹#›</a:t>
            </a:fld>
            <a:endParaRPr lang="fi-FI" dirty="0"/>
          </a:p>
        </p:txBody>
      </p:sp>
      <p:pic>
        <p:nvPicPr>
          <p:cNvPr id="13" name="Kuva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0377" y="6571143"/>
            <a:ext cx="121920" cy="124968"/>
          </a:xfrm>
          <a:prstGeom prst="rect">
            <a:avLst/>
          </a:prstGeom>
        </p:spPr>
      </p:pic>
      <p:sp>
        <p:nvSpPr>
          <p:cNvPr id="14" name="Alatunnisteen paikkamerkki 5"/>
          <p:cNvSpPr>
            <a:spLocks noGrp="1"/>
          </p:cNvSpPr>
          <p:nvPr>
            <p:ph type="ftr" sz="quarter" idx="11"/>
          </p:nvPr>
        </p:nvSpPr>
        <p:spPr>
          <a:xfrm>
            <a:off x="3124200" y="6549602"/>
            <a:ext cx="2895600" cy="365125"/>
          </a:xfrm>
        </p:spPr>
        <p:txBody>
          <a:bodyPr/>
          <a:lstStyle/>
          <a:p>
            <a:r>
              <a:rPr lang="fi-FI"/>
              <a:t>Turun arkkihiippakunnan tuomiokapituli</a:t>
            </a:r>
          </a:p>
          <a:p>
            <a:endParaRPr lang="fi-FI" dirty="0"/>
          </a:p>
        </p:txBody>
      </p:sp>
    </p:spTree>
    <p:extLst>
      <p:ext uri="{BB962C8B-B14F-4D97-AF65-F5344CB8AC3E}">
        <p14:creationId xmlns:p14="http://schemas.microsoft.com/office/powerpoint/2010/main" val="74536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4029"/>
            <a:ext cx="9144000" cy="377952"/>
          </a:xfrm>
          <a:prstGeom prst="rect">
            <a:avLst/>
          </a:prstGeom>
        </p:spPr>
      </p:pic>
      <p:pic>
        <p:nvPicPr>
          <p:cNvPr id="4" name="Kuva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0377" y="6571761"/>
            <a:ext cx="121920" cy="124968"/>
          </a:xfrm>
          <a:prstGeom prst="rect">
            <a:avLst/>
          </a:prstGeom>
        </p:spPr>
      </p:pic>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6620" y="311363"/>
            <a:ext cx="569976" cy="600456"/>
          </a:xfrm>
          <a:prstGeom prst="rect">
            <a:avLst/>
          </a:prstGeom>
        </p:spPr>
      </p:pic>
      <p:pic>
        <p:nvPicPr>
          <p:cNvPr id="9" name="Kuva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160" y="1201207"/>
            <a:ext cx="9144000" cy="3048"/>
          </a:xfrm>
          <a:prstGeom prst="rect">
            <a:avLst/>
          </a:prstGeom>
        </p:spPr>
      </p:pic>
      <p:sp>
        <p:nvSpPr>
          <p:cNvPr id="12" name="Päivämäärän paikkamerkki 3"/>
          <p:cNvSpPr>
            <a:spLocks noGrp="1"/>
          </p:cNvSpPr>
          <p:nvPr>
            <p:ph type="dt" sz="half" idx="10"/>
          </p:nvPr>
        </p:nvSpPr>
        <p:spPr>
          <a:xfrm>
            <a:off x="445040" y="6467583"/>
            <a:ext cx="2133600" cy="365125"/>
          </a:xfrm>
        </p:spPr>
        <p:txBody>
          <a:bodyPr/>
          <a:lstStyle>
            <a:lvl1pPr>
              <a:defRPr>
                <a:solidFill>
                  <a:schemeClr val="bg1"/>
                </a:solidFill>
              </a:defRPr>
            </a:lvl1pPr>
          </a:lstStyle>
          <a:p>
            <a:fld id="{D1A66D45-6D8E-254C-8BBA-A28F46E06695}" type="datetime1">
              <a:rPr lang="fi-FI" smtClean="0"/>
              <a:pPr/>
              <a:t>13.1.2020</a:t>
            </a:fld>
            <a:endParaRPr lang="fi-FI" dirty="0"/>
          </a:p>
        </p:txBody>
      </p:sp>
      <p:sp>
        <p:nvSpPr>
          <p:cNvPr id="13" name="Dian numeron paikkamerkki 5"/>
          <p:cNvSpPr>
            <a:spLocks noGrp="1"/>
          </p:cNvSpPr>
          <p:nvPr>
            <p:ph type="sldNum" sz="quarter" idx="12"/>
          </p:nvPr>
        </p:nvSpPr>
        <p:spPr>
          <a:xfrm>
            <a:off x="7119858" y="6476031"/>
            <a:ext cx="365760" cy="365125"/>
          </a:xfrm>
        </p:spPr>
        <p:txBody>
          <a:bodyPr/>
          <a:lstStyle>
            <a:lvl1pPr>
              <a:defRPr>
                <a:solidFill>
                  <a:schemeClr val="bg1"/>
                </a:solidFill>
              </a:defRPr>
            </a:lvl1pPr>
          </a:lstStyle>
          <a:p>
            <a:fld id="{407C3D84-6C50-B544-8DEC-BC96C875185F}" type="slidenum">
              <a:rPr lang="fi-FI" smtClean="0"/>
              <a:pPr/>
              <a:t>‹#›</a:t>
            </a:fld>
            <a:endParaRPr lang="fi-FI" dirty="0"/>
          </a:p>
        </p:txBody>
      </p:sp>
      <p:sp>
        <p:nvSpPr>
          <p:cNvPr id="15" name="Alatunnisteen paikkamerkki 5"/>
          <p:cNvSpPr>
            <a:spLocks noGrp="1"/>
          </p:cNvSpPr>
          <p:nvPr>
            <p:ph type="ftr" sz="quarter" idx="11"/>
          </p:nvPr>
        </p:nvSpPr>
        <p:spPr>
          <a:xfrm>
            <a:off x="3124200" y="6549602"/>
            <a:ext cx="2895600" cy="365125"/>
          </a:xfrm>
        </p:spPr>
        <p:txBody>
          <a:bodyPr/>
          <a:lstStyle>
            <a:lvl1pPr>
              <a:defRPr>
                <a:solidFill>
                  <a:schemeClr val="bg1"/>
                </a:solidFill>
              </a:defRPr>
            </a:lvl1pPr>
          </a:lstStyle>
          <a:p>
            <a:r>
              <a:rPr lang="fi-FI" dirty="0"/>
              <a:t>Turun arkkihiippakunnan tuomiokapituli</a:t>
            </a:r>
          </a:p>
          <a:p>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ots.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6620" y="311363"/>
            <a:ext cx="569976" cy="600456"/>
          </a:xfrm>
          <a:prstGeom prst="rect">
            <a:avLst/>
          </a:prstGeom>
        </p:spPr>
      </p:pic>
      <p:pic>
        <p:nvPicPr>
          <p:cNvPr id="15" name="Kuva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60" y="1201207"/>
            <a:ext cx="9144000" cy="3048"/>
          </a:xfrm>
          <a:prstGeom prst="rect">
            <a:avLst/>
          </a:prstGeom>
        </p:spPr>
      </p:pic>
      <p:pic>
        <p:nvPicPr>
          <p:cNvPr id="16" name="Kuva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84029"/>
            <a:ext cx="9144000" cy="377952"/>
          </a:xfrm>
          <a:prstGeom prst="rect">
            <a:avLst/>
          </a:prstGeom>
        </p:spPr>
      </p:pic>
      <p:pic>
        <p:nvPicPr>
          <p:cNvPr id="17" name="Kuva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0377" y="6571761"/>
            <a:ext cx="121920" cy="124968"/>
          </a:xfrm>
          <a:prstGeom prst="rect">
            <a:avLst/>
          </a:prstGeom>
        </p:spPr>
      </p:pic>
      <p:sp>
        <p:nvSpPr>
          <p:cNvPr id="18" name="Päivämäärän paikkamerkki 3"/>
          <p:cNvSpPr>
            <a:spLocks noGrp="1"/>
          </p:cNvSpPr>
          <p:nvPr>
            <p:ph type="dt" sz="half" idx="10"/>
          </p:nvPr>
        </p:nvSpPr>
        <p:spPr>
          <a:xfrm>
            <a:off x="445040" y="6467583"/>
            <a:ext cx="2133600" cy="365125"/>
          </a:xfrm>
        </p:spPr>
        <p:txBody>
          <a:bodyPr/>
          <a:lstStyle>
            <a:lvl1pPr>
              <a:defRPr>
                <a:solidFill>
                  <a:schemeClr val="bg1"/>
                </a:solidFill>
              </a:defRPr>
            </a:lvl1pPr>
          </a:lstStyle>
          <a:p>
            <a:fld id="{D1A66D45-6D8E-254C-8BBA-A28F46E06695}" type="datetime1">
              <a:rPr lang="fi-FI" smtClean="0"/>
              <a:pPr/>
              <a:t>13.1.2020</a:t>
            </a:fld>
            <a:endParaRPr lang="fi-FI" dirty="0"/>
          </a:p>
        </p:txBody>
      </p:sp>
      <p:sp>
        <p:nvSpPr>
          <p:cNvPr id="19" name="Dian numeron paikkamerkki 5"/>
          <p:cNvSpPr>
            <a:spLocks noGrp="1"/>
          </p:cNvSpPr>
          <p:nvPr>
            <p:ph type="sldNum" sz="quarter" idx="12"/>
          </p:nvPr>
        </p:nvSpPr>
        <p:spPr>
          <a:xfrm>
            <a:off x="7119858" y="6476031"/>
            <a:ext cx="365760" cy="365125"/>
          </a:xfrm>
        </p:spPr>
        <p:txBody>
          <a:bodyPr/>
          <a:lstStyle>
            <a:lvl1pPr>
              <a:defRPr>
                <a:solidFill>
                  <a:schemeClr val="bg1"/>
                </a:solidFill>
              </a:defRPr>
            </a:lvl1pPr>
          </a:lstStyle>
          <a:p>
            <a:fld id="{407C3D84-6C50-B544-8DEC-BC96C875185F}" type="slidenum">
              <a:rPr lang="fi-FI" smtClean="0"/>
              <a:pPr/>
              <a:t>‹#›</a:t>
            </a:fld>
            <a:endParaRPr lang="fi-FI" dirty="0"/>
          </a:p>
        </p:txBody>
      </p:sp>
      <p:sp>
        <p:nvSpPr>
          <p:cNvPr id="20" name="Alatunnisteen paikkamerkki 5"/>
          <p:cNvSpPr>
            <a:spLocks noGrp="1"/>
          </p:cNvSpPr>
          <p:nvPr>
            <p:ph type="ftr" sz="quarter" idx="11"/>
          </p:nvPr>
        </p:nvSpPr>
        <p:spPr>
          <a:xfrm>
            <a:off x="3124200" y="6549602"/>
            <a:ext cx="2895600" cy="365125"/>
          </a:xfrm>
        </p:spPr>
        <p:txBody>
          <a:bodyPr/>
          <a:lstStyle>
            <a:lvl1pPr>
              <a:defRPr>
                <a:solidFill>
                  <a:schemeClr val="bg1"/>
                </a:solidFill>
              </a:defRPr>
            </a:lvl1pPr>
          </a:lstStyle>
          <a:p>
            <a:r>
              <a:rPr lang="fi-FI" dirty="0"/>
              <a:t>Turun arkkihiippakunnan tuomiokapituli</a:t>
            </a:r>
          </a:p>
          <a:p>
            <a:endParaRPr lang="fi-FI" dirty="0"/>
          </a:p>
        </p:txBody>
      </p:sp>
    </p:spTree>
    <p:extLst>
      <p:ext uri="{BB962C8B-B14F-4D97-AF65-F5344CB8AC3E}">
        <p14:creationId xmlns:p14="http://schemas.microsoft.com/office/powerpoint/2010/main" val="158873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Otsikko ja sisältö">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9170"/>
            <a:ext cx="9144000" cy="377952"/>
          </a:xfrm>
          <a:prstGeom prst="rect">
            <a:avLst/>
          </a:prstGeom>
        </p:spPr>
      </p:pic>
      <p:pic>
        <p:nvPicPr>
          <p:cNvPr id="16" name="Kuva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205"/>
            <a:ext cx="9144000" cy="1147566"/>
          </a:xfrm>
          <a:prstGeom prst="rect">
            <a:avLst/>
          </a:prstGeom>
        </p:spPr>
      </p:pic>
      <p:sp>
        <p:nvSpPr>
          <p:cNvPr id="2" name="Otsikko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9" name="Kuva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60" y="1201207"/>
            <a:ext cx="9144000" cy="3048"/>
          </a:xfrm>
          <a:prstGeom prst="rect">
            <a:avLst/>
          </a:prstGeom>
        </p:spPr>
      </p:pic>
      <p:pic>
        <p:nvPicPr>
          <p:cNvPr id="13" name="Kuva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04876" y="311363"/>
            <a:ext cx="569976" cy="600456"/>
          </a:xfrm>
          <a:prstGeom prst="rect">
            <a:avLst/>
          </a:prstGeom>
        </p:spPr>
      </p:pic>
      <p:pic>
        <p:nvPicPr>
          <p:cNvPr id="14" name="Kuva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60377" y="6571761"/>
            <a:ext cx="121920" cy="124968"/>
          </a:xfrm>
          <a:prstGeom prst="rect">
            <a:avLst/>
          </a:prstGeom>
        </p:spPr>
      </p:pic>
      <p:sp>
        <p:nvSpPr>
          <p:cNvPr id="17" name="Päivämäärän paikkamerkki 3"/>
          <p:cNvSpPr>
            <a:spLocks noGrp="1"/>
          </p:cNvSpPr>
          <p:nvPr>
            <p:ph type="dt" sz="half" idx="10"/>
          </p:nvPr>
        </p:nvSpPr>
        <p:spPr>
          <a:xfrm>
            <a:off x="445040" y="6467583"/>
            <a:ext cx="2133600" cy="365125"/>
          </a:xfrm>
        </p:spPr>
        <p:txBody>
          <a:bodyPr/>
          <a:lstStyle>
            <a:lvl1pPr>
              <a:defRPr>
                <a:solidFill>
                  <a:schemeClr val="bg1"/>
                </a:solidFill>
              </a:defRPr>
            </a:lvl1pPr>
          </a:lstStyle>
          <a:p>
            <a:fld id="{D1A66D45-6D8E-254C-8BBA-A28F46E06695}" type="datetime1">
              <a:rPr lang="fi-FI" smtClean="0"/>
              <a:pPr/>
              <a:t>13.1.2020</a:t>
            </a:fld>
            <a:endParaRPr lang="fi-FI" dirty="0"/>
          </a:p>
        </p:txBody>
      </p:sp>
      <p:sp>
        <p:nvSpPr>
          <p:cNvPr id="18" name="Dian numeron paikkamerkki 5"/>
          <p:cNvSpPr>
            <a:spLocks noGrp="1"/>
          </p:cNvSpPr>
          <p:nvPr>
            <p:ph type="sldNum" sz="quarter" idx="12"/>
          </p:nvPr>
        </p:nvSpPr>
        <p:spPr>
          <a:xfrm>
            <a:off x="7119858" y="6476031"/>
            <a:ext cx="365760" cy="365125"/>
          </a:xfrm>
        </p:spPr>
        <p:txBody>
          <a:bodyPr/>
          <a:lstStyle>
            <a:lvl1pPr>
              <a:defRPr>
                <a:solidFill>
                  <a:schemeClr val="bg1"/>
                </a:solidFill>
              </a:defRPr>
            </a:lvl1pPr>
          </a:lstStyle>
          <a:p>
            <a:fld id="{407C3D84-6C50-B544-8DEC-BC96C875185F}" type="slidenum">
              <a:rPr lang="fi-FI" smtClean="0"/>
              <a:pPr/>
              <a:t>‹#›</a:t>
            </a:fld>
            <a:endParaRPr lang="fi-FI" dirty="0"/>
          </a:p>
        </p:txBody>
      </p:sp>
      <p:sp>
        <p:nvSpPr>
          <p:cNvPr id="19" name="Alatunnisteen paikkamerkki 5"/>
          <p:cNvSpPr>
            <a:spLocks noGrp="1"/>
          </p:cNvSpPr>
          <p:nvPr>
            <p:ph type="ftr" sz="quarter" idx="11"/>
          </p:nvPr>
        </p:nvSpPr>
        <p:spPr>
          <a:xfrm>
            <a:off x="3124200" y="6549602"/>
            <a:ext cx="2895600" cy="365125"/>
          </a:xfrm>
        </p:spPr>
        <p:txBody>
          <a:bodyPr/>
          <a:lstStyle>
            <a:lvl1pPr>
              <a:defRPr>
                <a:solidFill>
                  <a:schemeClr val="bg1"/>
                </a:solidFill>
              </a:defRPr>
            </a:lvl1pPr>
          </a:lstStyle>
          <a:p>
            <a:r>
              <a:rPr lang="fi-FI" dirty="0"/>
              <a:t>Turun arkkihiippakunnan tuomiokapituli</a:t>
            </a:r>
          </a:p>
          <a:p>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Vertailu">
    <p:spTree>
      <p:nvGrpSpPr>
        <p:cNvPr id="1" name=""/>
        <p:cNvGrpSpPr/>
        <p:nvPr/>
      </p:nvGrpSpPr>
      <p:grpSpPr>
        <a:xfrm>
          <a:off x="0" y="0"/>
          <a:ext cx="0" cy="0"/>
          <a:chOff x="0" y="0"/>
          <a:chExt cx="0" cy="0"/>
        </a:xfrm>
      </p:grpSpPr>
      <p:pic>
        <p:nvPicPr>
          <p:cNvPr id="23" name="Kuva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79170"/>
            <a:ext cx="9144000" cy="377952"/>
          </a:xfrm>
          <a:prstGeom prst="rect">
            <a:avLst/>
          </a:prstGeom>
        </p:spPr>
      </p:pic>
      <p:pic>
        <p:nvPicPr>
          <p:cNvPr id="20" name="Kuva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205"/>
            <a:ext cx="9144000" cy="1147566"/>
          </a:xfrm>
          <a:prstGeom prst="rect">
            <a:avLst/>
          </a:prstGeom>
        </p:spPr>
      </p:pic>
      <p:sp>
        <p:nvSpPr>
          <p:cNvPr id="2" name="Otsikko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60" y="1201207"/>
            <a:ext cx="9144000" cy="3048"/>
          </a:xfrm>
          <a:prstGeom prst="rect">
            <a:avLst/>
          </a:prstGeom>
        </p:spPr>
      </p:pic>
      <p:pic>
        <p:nvPicPr>
          <p:cNvPr id="18" name="Kuva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04876" y="311363"/>
            <a:ext cx="569976" cy="600456"/>
          </a:xfrm>
          <a:prstGeom prst="rect">
            <a:avLst/>
          </a:prstGeom>
        </p:spPr>
      </p:pic>
      <p:pic>
        <p:nvPicPr>
          <p:cNvPr id="16" name="Kuva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60377" y="6571761"/>
            <a:ext cx="121920" cy="124968"/>
          </a:xfrm>
          <a:prstGeom prst="rect">
            <a:avLst/>
          </a:prstGeom>
        </p:spPr>
      </p:pic>
      <p:sp>
        <p:nvSpPr>
          <p:cNvPr id="17" name="Päivämäärän paikkamerkki 3"/>
          <p:cNvSpPr>
            <a:spLocks noGrp="1"/>
          </p:cNvSpPr>
          <p:nvPr>
            <p:ph type="dt" sz="half" idx="10"/>
          </p:nvPr>
        </p:nvSpPr>
        <p:spPr>
          <a:xfrm>
            <a:off x="445040" y="6467583"/>
            <a:ext cx="2133600" cy="365125"/>
          </a:xfrm>
        </p:spPr>
        <p:txBody>
          <a:bodyPr/>
          <a:lstStyle>
            <a:lvl1pPr>
              <a:defRPr>
                <a:solidFill>
                  <a:schemeClr val="bg1"/>
                </a:solidFill>
              </a:defRPr>
            </a:lvl1pPr>
          </a:lstStyle>
          <a:p>
            <a:fld id="{D1A66D45-6D8E-254C-8BBA-A28F46E06695}" type="datetime1">
              <a:rPr lang="fi-FI" smtClean="0"/>
              <a:pPr/>
              <a:t>13.1.2020</a:t>
            </a:fld>
            <a:endParaRPr lang="fi-FI" dirty="0"/>
          </a:p>
        </p:txBody>
      </p:sp>
      <p:sp>
        <p:nvSpPr>
          <p:cNvPr id="21" name="Dian numeron paikkamerkki 5"/>
          <p:cNvSpPr>
            <a:spLocks noGrp="1"/>
          </p:cNvSpPr>
          <p:nvPr>
            <p:ph type="sldNum" sz="quarter" idx="12"/>
          </p:nvPr>
        </p:nvSpPr>
        <p:spPr>
          <a:xfrm>
            <a:off x="7119858" y="6476031"/>
            <a:ext cx="365760" cy="365125"/>
          </a:xfrm>
        </p:spPr>
        <p:txBody>
          <a:bodyPr/>
          <a:lstStyle>
            <a:lvl1pPr>
              <a:defRPr>
                <a:solidFill>
                  <a:schemeClr val="bg1"/>
                </a:solidFill>
              </a:defRPr>
            </a:lvl1pPr>
          </a:lstStyle>
          <a:p>
            <a:fld id="{407C3D84-6C50-B544-8DEC-BC96C875185F}" type="slidenum">
              <a:rPr lang="fi-FI" smtClean="0"/>
              <a:pPr/>
              <a:t>‹#›</a:t>
            </a:fld>
            <a:endParaRPr lang="fi-FI" dirty="0"/>
          </a:p>
        </p:txBody>
      </p:sp>
      <p:sp>
        <p:nvSpPr>
          <p:cNvPr id="22" name="Alatunnisteen paikkamerkki 5"/>
          <p:cNvSpPr>
            <a:spLocks noGrp="1"/>
          </p:cNvSpPr>
          <p:nvPr>
            <p:ph type="ftr" sz="quarter" idx="11"/>
          </p:nvPr>
        </p:nvSpPr>
        <p:spPr>
          <a:xfrm>
            <a:off x="3124200" y="6549602"/>
            <a:ext cx="2895600" cy="365125"/>
          </a:xfrm>
        </p:spPr>
        <p:txBody>
          <a:bodyPr/>
          <a:lstStyle>
            <a:lvl1pPr>
              <a:defRPr>
                <a:solidFill>
                  <a:schemeClr val="bg1"/>
                </a:solidFill>
              </a:defRPr>
            </a:lvl1pPr>
          </a:lstStyle>
          <a:p>
            <a:r>
              <a:rPr lang="fi-FI" dirty="0"/>
              <a:t>Turun arkkihiippakunnan tuomiokapituli</a:t>
            </a:r>
          </a:p>
          <a:p>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45040" y="5325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5617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45040" y="6467583"/>
            <a:ext cx="2133600" cy="365125"/>
          </a:xfrm>
          <a:prstGeom prst="rect">
            <a:avLst/>
          </a:prstGeom>
        </p:spPr>
        <p:txBody>
          <a:bodyPr vert="horz" lIns="91440" tIns="45720" rIns="91440" bIns="45720" rtlCol="0" anchor="ctr"/>
          <a:lstStyle>
            <a:lvl1pPr algn="l">
              <a:defRPr sz="1100" baseline="0">
                <a:solidFill>
                  <a:srgbClr val="C00000"/>
                </a:solidFill>
                <a:latin typeface="Martti-Regular" charset="0"/>
              </a:defRPr>
            </a:lvl1pPr>
          </a:lstStyle>
          <a:p>
            <a:fld id="{09767454-B439-8545-A63A-0641A4EFC988}" type="datetime1">
              <a:rPr lang="fi-FI" smtClean="0"/>
              <a:t>13.1.2020</a:t>
            </a:fld>
            <a:endParaRPr lang="fi-FI" dirty="0"/>
          </a:p>
        </p:txBody>
      </p:sp>
      <p:sp>
        <p:nvSpPr>
          <p:cNvPr id="5" name="Alatunnisteen paikkamerkki 4"/>
          <p:cNvSpPr>
            <a:spLocks noGrp="1"/>
          </p:cNvSpPr>
          <p:nvPr>
            <p:ph type="ftr" sz="quarter" idx="3"/>
          </p:nvPr>
        </p:nvSpPr>
        <p:spPr>
          <a:xfrm>
            <a:off x="3124200" y="6476032"/>
            <a:ext cx="2895600" cy="365125"/>
          </a:xfrm>
          <a:prstGeom prst="rect">
            <a:avLst/>
          </a:prstGeom>
        </p:spPr>
        <p:txBody>
          <a:bodyPr vert="horz" lIns="91440" tIns="45720" rIns="91440" bIns="45720" rtlCol="0" anchor="ctr"/>
          <a:lstStyle>
            <a:lvl1pPr algn="ctr">
              <a:defRPr sz="1200">
                <a:solidFill>
                  <a:srgbClr val="C00000"/>
                </a:solidFill>
                <a:latin typeface="Martti" charset="0"/>
                <a:ea typeface="Martti" charset="0"/>
                <a:cs typeface="Martti" charset="0"/>
              </a:defRPr>
            </a:lvl1pPr>
          </a:lstStyle>
          <a:p>
            <a:endParaRPr lang="fi-FI" dirty="0"/>
          </a:p>
        </p:txBody>
      </p:sp>
      <p:sp>
        <p:nvSpPr>
          <p:cNvPr id="6" name="Dian numeron paikkamerkki 5"/>
          <p:cNvSpPr>
            <a:spLocks noGrp="1"/>
          </p:cNvSpPr>
          <p:nvPr>
            <p:ph type="sldNum" sz="quarter" idx="4"/>
          </p:nvPr>
        </p:nvSpPr>
        <p:spPr>
          <a:xfrm>
            <a:off x="6541040" y="6476031"/>
            <a:ext cx="2133600" cy="365125"/>
          </a:xfrm>
          <a:prstGeom prst="rect">
            <a:avLst/>
          </a:prstGeom>
        </p:spPr>
        <p:txBody>
          <a:bodyPr vert="horz" lIns="91440" tIns="45720" rIns="91440" bIns="45720" rtlCol="0" anchor="ctr"/>
          <a:lstStyle>
            <a:lvl1pPr algn="r">
              <a:defRPr sz="1100">
                <a:solidFill>
                  <a:srgbClr val="C00000"/>
                </a:solidFill>
                <a:latin typeface="Martti" charset="0"/>
                <a:ea typeface="Martti" charset="0"/>
                <a:cs typeface="Martti" charset="0"/>
              </a:defRPr>
            </a:lvl1pPr>
          </a:lstStyle>
          <a:p>
            <a:fld id="{407C3D84-6C50-B544-8DEC-BC96C875185F}" type="slidenum">
              <a:rPr lang="fi-FI" smtClean="0"/>
              <a:pPr/>
              <a:t>‹#›</a:t>
            </a:fld>
            <a:endParaRPr lang="fi-FI" dirty="0"/>
          </a:p>
        </p:txBody>
      </p:sp>
    </p:spTree>
    <p:extLst>
      <p:ext uri="{BB962C8B-B14F-4D97-AF65-F5344CB8AC3E}">
        <p14:creationId xmlns:p14="http://schemas.microsoft.com/office/powerpoint/2010/main" val="3912610827"/>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0" r:id="rId3"/>
    <p:sldLayoutId id="2147483650" r:id="rId4"/>
    <p:sldLayoutId id="2147483652" r:id="rId5"/>
    <p:sldLayoutId id="2147483661" r:id="rId6"/>
    <p:sldLayoutId id="2147483653" r:id="rId7"/>
    <p:sldLayoutId id="2147483663" r:id="rId8"/>
    <p:sldLayoutId id="2147483664" r:id="rId9"/>
    <p:sldLayoutId id="2147483669" r:id="rId10"/>
    <p:sldLayoutId id="2147483666" r:id="rId11"/>
    <p:sldLayoutId id="2147483665" r:id="rId12"/>
    <p:sldLayoutId id="2147483667" r:id="rId13"/>
    <p:sldLayoutId id="2147483668" r:id="rId14"/>
    <p:sldLayoutId id="2147483662" r:id="rId15"/>
    <p:sldLayoutId id="2147483651" r:id="rId16"/>
    <p:sldLayoutId id="2147483654" r:id="rId17"/>
    <p:sldLayoutId id="2147483655" r:id="rId18"/>
    <p:sldLayoutId id="2147483656" r:id="rId19"/>
    <p:sldLayoutId id="2147483657" r:id="rId20"/>
    <p:sldLayoutId id="2147483658" r:id="rId21"/>
    <p:sldLayoutId id="2147483659" r:id="rId22"/>
  </p:sldLayoutIdLst>
  <p:hf hdr="0"/>
  <p:txStyles>
    <p:titleStyle>
      <a:lvl1pPr algn="l" defTabSz="457200" rtl="0" eaLnBrk="1" latinLnBrk="0" hangingPunct="1">
        <a:spcBef>
          <a:spcPct val="0"/>
        </a:spcBef>
        <a:buNone/>
        <a:defRPr sz="3200" b="0" i="0" kern="1200" baseline="0">
          <a:solidFill>
            <a:srgbClr val="C00000"/>
          </a:solidFill>
          <a:latin typeface="Martti" charset="0"/>
          <a:ea typeface="Martti" charset="0"/>
          <a:cs typeface="Martti" charset="0"/>
        </a:defRPr>
      </a:lvl1pPr>
    </p:titleStyle>
    <p:bodyStyle>
      <a:lvl1pPr marL="342900" indent="-342900" algn="l" defTabSz="457200" rtl="0" eaLnBrk="1" latinLnBrk="0" hangingPunct="1">
        <a:spcBef>
          <a:spcPct val="20000"/>
        </a:spcBef>
        <a:buFont typeface="Arial"/>
        <a:buChar char="•"/>
        <a:defRPr sz="3200" kern="1200" baseline="0">
          <a:solidFill>
            <a:schemeClr val="tx1"/>
          </a:solidFill>
          <a:latin typeface="Martti-Regular"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solidFill>
          <a:latin typeface="Martti-Regular"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Martti-Regular"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solidFill>
          <a:latin typeface="Martti-Regular"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solidFill>
          <a:latin typeface="Martti-Regular"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5F498D-556F-4652-8479-C4A1BE37978E}"/>
              </a:ext>
            </a:extLst>
          </p:cNvPr>
          <p:cNvSpPr>
            <a:spLocks noGrp="1"/>
          </p:cNvSpPr>
          <p:nvPr>
            <p:ph type="ctrTitle"/>
          </p:nvPr>
        </p:nvSpPr>
        <p:spPr/>
        <p:txBody>
          <a:bodyPr/>
          <a:lstStyle/>
          <a:p>
            <a:r>
              <a:rPr lang="fi-FI" dirty="0"/>
              <a:t>Kirkkolainsäädäntö uudistuu – vaikutukset seurakuntiin</a:t>
            </a:r>
          </a:p>
        </p:txBody>
      </p:sp>
      <p:sp>
        <p:nvSpPr>
          <p:cNvPr id="3" name="Alaotsikko 2">
            <a:extLst>
              <a:ext uri="{FF2B5EF4-FFF2-40B4-BE49-F238E27FC236}">
                <a16:creationId xmlns:a16="http://schemas.microsoft.com/office/drawing/2014/main" id="{F79BABF2-3D57-4ABC-BD6A-CDB83A702DF2}"/>
              </a:ext>
            </a:extLst>
          </p:cNvPr>
          <p:cNvSpPr>
            <a:spLocks noGrp="1"/>
          </p:cNvSpPr>
          <p:nvPr>
            <p:ph type="subTitle" idx="1"/>
          </p:nvPr>
        </p:nvSpPr>
        <p:spPr/>
        <p:txBody>
          <a:bodyPr/>
          <a:lstStyle/>
          <a:p>
            <a:r>
              <a:rPr lang="fi-FI" dirty="0"/>
              <a:t>Rovastikuntaillat 2019</a:t>
            </a:r>
            <a:br>
              <a:rPr lang="fi-FI" dirty="0"/>
            </a:br>
            <a:r>
              <a:rPr lang="fi-FI" dirty="0"/>
              <a:t>Lakimiesasessori Matti Mäkinen</a:t>
            </a:r>
          </a:p>
        </p:txBody>
      </p:sp>
    </p:spTree>
    <p:extLst>
      <p:ext uri="{BB962C8B-B14F-4D97-AF65-F5344CB8AC3E}">
        <p14:creationId xmlns:p14="http://schemas.microsoft.com/office/powerpoint/2010/main" val="412857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Seurakuntajaon muuttaminen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539992" cy="4830711"/>
          </a:xfrm>
        </p:spPr>
        <p:txBody>
          <a:bodyPr>
            <a:normAutofit fontScale="25000" lnSpcReduction="20000"/>
          </a:bodyPr>
          <a:lstStyle/>
          <a:p>
            <a:r>
              <a:rPr lang="fi-FI" sz="11200" dirty="0"/>
              <a:t>Seurakunnan jäsenten vaikutusmahdollisuuksia seurakuntajaon muutoksessa on parannettu. </a:t>
            </a:r>
          </a:p>
          <a:p>
            <a:r>
              <a:rPr lang="fi-FI" sz="11200" dirty="0"/>
              <a:t>Kirkkoneuvoston ja seurakuntaneuvoston tiedottamisvelvollisuutta on laajennettu siten, että seurakuntalaisille on viipymättä ilmoitettava seurakuntajaon muuttamista koskevasta aloitteesta (KL 2:14). </a:t>
            </a:r>
          </a:p>
          <a:p>
            <a:r>
              <a:rPr lang="fi-FI" sz="11200" dirty="0"/>
              <a:t>Seurakuntalainen voi jättää aloitteesta kannanoton tuomiokapitulille 14 päivän kuluessa aloitetta koskevan kuulutuksen julkaisemisesta. Kuulutus julkaistaan KJ 10 luvun 2 §:n säätämällä tavalla yleisessä tietoverkossa ja paikkakunnalla yleisesti leviävässä sanomalehdessä.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10</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69412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Seurakuntajaon muuttaminen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26741" cy="3882755"/>
          </a:xfrm>
        </p:spPr>
        <p:txBody>
          <a:bodyPr>
            <a:normAutofit fontScale="25000" lnSpcReduction="20000"/>
          </a:bodyPr>
          <a:lstStyle/>
          <a:p>
            <a:r>
              <a:rPr lang="fi-FI" sz="9600" dirty="0"/>
              <a:t>Seurakuntajaon yhteydessä perustettavan järjestelytoimikunnan puheenjohtajaksi määrätään uuden tai laajenevan seurakunnan kirkkoherra. Tämä tukee kirkkoherran asemaa muutostilanteessa ja selkeyttää toimikunnan asettamista. </a:t>
            </a:r>
          </a:p>
          <a:p>
            <a:r>
              <a:rPr lang="fi-FI" sz="9600" dirty="0"/>
              <a:t>Järjestelytoimikunta asetetaan kun kirkkohallitus on perustanut uuden seurakunnan tai kun seurakuntia yhdistetään. </a:t>
            </a:r>
          </a:p>
          <a:p>
            <a:r>
              <a:rPr lang="fi-FI" sz="9600" dirty="0"/>
              <a:t>Seurakuntajakoa koskeviin omaisuuden sekä velkojen ja muiden sitoumusten jakoperusteisiin on lisätty säännös tilanteesta, jossa aiempi seurakuntajaon muuttaminen joudutaan purkamaan. Jakoperusteista voidaan poiketa, jos niiden säännönmukainen soveltaminen johtaisi kohtuuttomaan lopputulokseen.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11</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94373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Seurakunnan osa-alue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607104" cy="4738432"/>
          </a:xfrm>
        </p:spPr>
        <p:txBody>
          <a:bodyPr>
            <a:normAutofit fontScale="25000" lnSpcReduction="20000"/>
          </a:bodyPr>
          <a:lstStyle/>
          <a:p>
            <a:r>
              <a:rPr lang="fi-FI" sz="8000" dirty="0"/>
              <a:t>Seurakunta voi järjestää osa-alueensa hallinnon nykyistä vapaammin. Enää ei säädetä kappeliseurakunnasta tai seurakuntapiiristä.</a:t>
            </a:r>
          </a:p>
          <a:p>
            <a:r>
              <a:rPr lang="fi-FI" sz="8000" dirty="0"/>
              <a:t>Kirkkovaltuusto tai seurakuntaneuvosto voi järjestää seurakunnan osa-aluetta koskevaa hallintoa turvatakseen seurakunnan tehtävän toteutumisen ja osa-alueella asuvien jäsenten osallistumis- ja vaikuttamismahdollisuudet (KL 3:8).</a:t>
            </a:r>
          </a:p>
          <a:p>
            <a:r>
              <a:rPr lang="fi-FI" sz="8000" dirty="0"/>
              <a:t>Seurakunta voi päättää siitä, millainen rooli, tehtävät ja toimivalta alueelliselle toimielimelle annetaan.</a:t>
            </a:r>
          </a:p>
          <a:p>
            <a:r>
              <a:rPr lang="fi-FI" sz="8000" dirty="0"/>
              <a:t>Alueellisen toimielimen jäseneltä voidaan edellyttää, että hän asuu asianomaisella alueella.</a:t>
            </a:r>
          </a:p>
          <a:p>
            <a:r>
              <a:rPr lang="fi-FI" sz="8000" dirty="0"/>
              <a:t>Seurakunta voi nykyistä vapaammin päättää toimielimen nimestä ja kokoonpanosta. Voidaan säilyttää myös nykyiset nimet (esim. kappeliseurakunta). </a:t>
            </a:r>
          </a:p>
          <a:p>
            <a:r>
              <a:rPr lang="fi-FI" sz="8000" dirty="0"/>
              <a:t>Nykyiset kappelineuvostot jatkavat toimikautensa loppuun – ennen seuraavan valintaa tehtävä päätökset osa-alueen hallinnosta (esim. onko sellaista) ja hyväksyttävä osa-alueen johtokunnan johtosääntö – päätöstä ei enää alisteta tuomiokapitulin vahvistettavaksi vaan seurakunta itse päättää.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12</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193124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Seurakunnan jäsenen osallistumis- ja vaikuttamismahdollisuudet ja aloiteoikeus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26741" cy="4620986"/>
          </a:xfrm>
        </p:spPr>
        <p:txBody>
          <a:bodyPr>
            <a:normAutofit fontScale="25000" lnSpcReduction="20000"/>
          </a:bodyPr>
          <a:lstStyle/>
          <a:p>
            <a:r>
              <a:rPr lang="fi-FI" sz="9600" dirty="0"/>
              <a:t>Osittain uudistetussa kirkkolain 3 luvun 3 §:n säännöksessä säädetään yleisesti seurakunnan jäsenen oikeudesta osallistua seurakunnan toimintaan ja vaikuttaa seurakunnan päätöksentekoon. Kirkkovaltuuston tai seurakuntaneuvoston tehtävänä olisi vastata osallistumismahdollisuuksien kokonaisuudesta. </a:t>
            </a:r>
          </a:p>
          <a:p>
            <a:r>
              <a:rPr lang="fi-FI" sz="9600" dirty="0"/>
              <a:t>Osallistumis- ja vaikuttamismahdollisuuksia voidaan edistää erityisesti järjestämällä keskustelu- ja kuulemistilaisuuksia ja selvittämällä seurakunnan jäsenten mielipiteitä ennen päätöksentekoa.</a:t>
            </a:r>
          </a:p>
          <a:p>
            <a:r>
              <a:rPr lang="fi-FI" sz="9600" dirty="0"/>
              <a:t>Säännös seurakuntalaisen aloiteoikeudesta ennallaan. Koskee myös luottamushenkilön aloiteoikeutta, josta ei enää ole erillisiä säännöksiä. Tarkempia määräyksiä aloitteiden käsittelystä tulisi ottaa työjärjestyksiin tai ohje- ja johtosääntöihin.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13</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2902529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Alistusvelvollisuuden supistuminen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14581" cy="4537096"/>
          </a:xfrm>
        </p:spPr>
        <p:txBody>
          <a:bodyPr>
            <a:normAutofit fontScale="25000" lnSpcReduction="20000"/>
          </a:bodyPr>
          <a:lstStyle/>
          <a:p>
            <a:r>
              <a:rPr lang="fi-FI" sz="9600" dirty="0"/>
              <a:t>Alistusmenettelyä ei ehdoteta kokonaan poistettavaksi, vaikka muussa hallinnossa alistus on harvinaista.   (Kirkolliskokouksessa vireillä erillinen esitys alistusten poistamisesta. Jos hyväksytään, tulee voimaan myöhemmin)  </a:t>
            </a:r>
          </a:p>
          <a:p>
            <a:r>
              <a:rPr lang="fi-FI" sz="9600" dirty="0"/>
              <a:t>Kiinteistöjen luovuttamista ja vuokraamista koskeva yleinen alistusvelvollisuus poistuu.</a:t>
            </a:r>
          </a:p>
          <a:p>
            <a:r>
              <a:rPr lang="fi-FI" sz="9600" dirty="0"/>
              <a:t>Vain hautausmaakiinteistöä tai kirkollista rakennusta luovutettaessa päätös on alistettava kirkkohallituksen vahvistettavaksi.</a:t>
            </a:r>
          </a:p>
          <a:p>
            <a:r>
              <a:rPr lang="fi-FI" sz="9600" dirty="0"/>
              <a:t>Hautaustoimen ohjesääntöä ja hautausmaakaavaa ja käyttösuunnitelmaa koskevien päätösten alistusvelvollisuus poistuu.</a:t>
            </a:r>
          </a:p>
          <a:p>
            <a:r>
              <a:rPr lang="fi-FI" sz="9600" dirty="0"/>
              <a:t>Pääjumalanpalveluksen alkamisaikaa (klo 10.00) koskevien päätösten alistamisvelvollisuus poistuu.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14</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362854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Kiinteistön luovuttaminen (KL 3:27 §)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47899" y="1561700"/>
            <a:ext cx="8426741" cy="4394483"/>
          </a:xfrm>
        </p:spPr>
        <p:txBody>
          <a:bodyPr>
            <a:normAutofit fontScale="25000" lnSpcReduction="20000"/>
          </a:bodyPr>
          <a:lstStyle/>
          <a:p>
            <a:r>
              <a:rPr lang="fi-FI" sz="9600" dirty="0"/>
              <a:t>Uudessa sääntelyssä otetaan huomioon EU:n kilpailusäännöstön valtiontukea koskevat linjaukset, jotka koskevat maa-alueiden ja rakennusten luovutusta ja pitkäaikaista vuokraamista. Jatkossa kaikilla samassa asemassa olevilla kansalaisilla ja yrityksillä on yhtäläinen mahdollisuus tarjouksen antamiseen.  </a:t>
            </a:r>
          </a:p>
          <a:p>
            <a:r>
              <a:rPr lang="fi-FI" sz="9600" dirty="0"/>
              <a:t>Seurakunta voi myydä, vaihtaa tai muuten luovuttaa tai antaa vuokralle vähintään kymmeneksi vuodeksi kiinteää omaisuuttaan tarjouskilpailulla. Tarjouskilpailun on oltava avoin ja siitä on tiedotettava riittävästi.</a:t>
            </a:r>
          </a:p>
          <a:p>
            <a:r>
              <a:rPr lang="fi-FI" sz="9600" dirty="0"/>
              <a:t>Jos seurakunta luovuttaa ja antaa vuokralle vähintään kymmeneksi vuodeksi kiinteää omaisuutta ilman tarjouskilpailua, puolueettoman asiantuntijan on arvioitava kiinteistön markkina-arvo tai markkinaperusteinen vuokrataso</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15</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338185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a:xfrm>
            <a:off x="67112" y="53258"/>
            <a:ext cx="8607528" cy="1143000"/>
          </a:xfrm>
        </p:spPr>
        <p:txBody>
          <a:bodyPr/>
          <a:lstStyle/>
          <a:p>
            <a:r>
              <a:rPr lang="fi-FI" dirty="0"/>
              <a:t>Hautaustoimi – hautausmaan hoitosuunnitelma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60" y="1561701"/>
            <a:ext cx="8078598" cy="3882754"/>
          </a:xfrm>
        </p:spPr>
        <p:txBody>
          <a:bodyPr>
            <a:normAutofit fontScale="25000" lnSpcReduction="20000"/>
          </a:bodyPr>
          <a:lstStyle/>
          <a:p>
            <a:r>
              <a:rPr lang="fi-FI" sz="9600" dirty="0"/>
              <a:t>Kirkkojärjestykseen on lisätty säännös (KJ 3:58 §) hautausmaan hoitosuunnitelmasta.  </a:t>
            </a:r>
          </a:p>
          <a:p>
            <a:r>
              <a:rPr lang="fi-FI" sz="9600" dirty="0"/>
              <a:t>Hautausmaalle on laadittava hoitosuunnitelma, jossa määritellään seurakunnalle kuuluva hautausmaan perushoito ja esitetään hautausmaan vuotuiset hoitotoimenpiteet sekä pidemmällä aikavälillä toteutettavat kunnostustyöt. </a:t>
            </a:r>
          </a:p>
          <a:p>
            <a:r>
              <a:rPr lang="fi-FI" sz="9600" dirty="0"/>
              <a:t>Uudella säännöksellä selkeytetään seurakunnan ja hautaoikeuden haltijan välistä vastuunjakoa ja lisätään hautausmaan hoidon suunnitelmallisuutta. </a:t>
            </a:r>
          </a:p>
          <a:p>
            <a:pPr marL="0" indent="0">
              <a:buNone/>
            </a:pPr>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16</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350751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Sähköinen päätöksenteko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26741" cy="4394483"/>
          </a:xfrm>
        </p:spPr>
        <p:txBody>
          <a:bodyPr>
            <a:normAutofit fontScale="25000" lnSpcReduction="20000"/>
          </a:bodyPr>
          <a:lstStyle/>
          <a:p>
            <a:r>
              <a:rPr lang="fi-FI" sz="11200" dirty="0"/>
              <a:t>Uudet säännökset sähköisestä kokouksesta ja sähköisistä päätöksentekomenettelyistä koskevat seurakunnan, seurakuntayhtymän, hiippakunnan ja kirkon keskushallinnon toimielinten päätöksentekoa. </a:t>
            </a:r>
          </a:p>
          <a:p>
            <a:r>
              <a:rPr lang="fi-FI" sz="11200" dirty="0"/>
              <a:t>Sähköinen kokous ja päätöksentekomenettely edellyttävät soveltuvan tietojärjestelmän tai muun tietoteknisen ratkaisun käyttämistä ja tietoturvallisuusnäkökohtien ottamista huomioon. </a:t>
            </a:r>
          </a:p>
          <a:p>
            <a:r>
              <a:rPr lang="fi-FI" sz="11200" dirty="0"/>
              <a:t>Säännökset kirkkolain 10 luvun 11-13 §§.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17</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27441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Sähköinen kokous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26741" cy="4394483"/>
          </a:xfrm>
        </p:spPr>
        <p:txBody>
          <a:bodyPr>
            <a:normAutofit fontScale="25000" lnSpcReduction="20000"/>
          </a:bodyPr>
          <a:lstStyle/>
          <a:p>
            <a:r>
              <a:rPr lang="fi-FI" sz="9600" dirty="0"/>
              <a:t>Toimielin voi pitää sähköisen kokouksen, jolla tarkoitetaan sähköisessä toimintaympäristössä toteutettua kokousta, johon osallistutaan sähköisen yhteyden avulla osallistujan valitsemasta paikasta käsin. </a:t>
            </a:r>
          </a:p>
          <a:p>
            <a:r>
              <a:rPr lang="fi-FI" sz="9600" dirty="0"/>
              <a:t>Edellytyksenä on, että läsnä oleviksi todetut ovat keskenään yhdenvertaisessa näkö- ja ääniyhteydessä. Kokoukseen osallistuvien on voitava keskustella päätettävänä olevista asioista kasvokkain. </a:t>
            </a:r>
          </a:p>
          <a:p>
            <a:r>
              <a:rPr lang="fi-FI" sz="9600" dirty="0"/>
              <a:t>Tarpeen on linjata, millaisista paikoista toimielinten jäsenet voivat osallistua kokoukseen. On huolehdittava, etteivät salassa pidettävät tai luottamukselliset tiedot ole ulkopuolisten saatavissa. Sähköistä kokousmenettelyä voi siirtyä käyttämään vasta, kun käytössä olevat tietojärjestelmät ovat riittävän tietoturvallisia.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18</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383447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Sähköinen päätöksentekomenettely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14581" cy="4780377"/>
          </a:xfrm>
        </p:spPr>
        <p:txBody>
          <a:bodyPr>
            <a:normAutofit fontScale="25000" lnSpcReduction="20000"/>
          </a:bodyPr>
          <a:lstStyle/>
          <a:p>
            <a:r>
              <a:rPr lang="fi-FI" sz="9600" dirty="0"/>
              <a:t>Ei-julkisia kokouksia pitävät toimielimet voivat tehdä päätöksiä suljetussa sähköisessä päätöksentekomenettelyssä. </a:t>
            </a:r>
          </a:p>
          <a:p>
            <a:r>
              <a:rPr lang="fi-FI" sz="9600" dirty="0"/>
              <a:t>Toimielimen jäsenet tulisi voida luotettavasti tunnistaa siten kuin laissa vahvasta sähköisestä tunnistamisesta ja sähköisestä allekirjoituksesta säädetään. </a:t>
            </a:r>
          </a:p>
          <a:p>
            <a:r>
              <a:rPr lang="fi-FI" sz="9600" dirty="0"/>
              <a:t>Käsiteltävät asiat on yksilöitävä kokouskutsussa ja mainittava, mihin mennessä asia voidaan käsitellä sähköisessä päätöksentekomenettelyssä. Asia on käsitelty, kun kaikki toimielimen jäsenet ovat ilmaisseet kantansa asiaan ja käsittelyn määräaika on päättynyt. </a:t>
            </a:r>
          </a:p>
          <a:p>
            <a:r>
              <a:rPr lang="fi-FI" sz="9600" dirty="0"/>
              <a:t>Asia siirtyy kokouksen käsiteltäväksi, jos yksikin jäsen sitä vaatii tai on jättänyt kantansa ilmaisematta. </a:t>
            </a:r>
          </a:p>
          <a:p>
            <a:r>
              <a:rPr lang="fi-FI" sz="9600" dirty="0"/>
              <a:t>Tässä päätöksentekotavassa asia siis päätetään ennen varsinaista kokousta. Näin tehtyjä päätöksiä koskeva pöytäkirja voidaan myös tarkastaa ennen kokousta.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19</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163354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Uusi kirkkolainsäädäntö</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26741" cy="4478373"/>
          </a:xfrm>
        </p:spPr>
        <p:txBody>
          <a:bodyPr>
            <a:normAutofit fontScale="25000" lnSpcReduction="20000"/>
          </a:bodyPr>
          <a:lstStyle/>
          <a:p>
            <a:r>
              <a:rPr lang="fi-FI" sz="8000" dirty="0"/>
              <a:t>Kirkolliskokouksen 16.5.2018 päättämää uutta kirkkolakia koskeva hallituksen esitys (HE 19/2019) on annettu eduskunnalle viikolla 38. </a:t>
            </a:r>
          </a:p>
          <a:p>
            <a:r>
              <a:rPr lang="fi-FI" sz="8000" dirty="0"/>
              <a:t>Tavoite on, että eduskunta ehtii päättämään laista syksyn aikana, jolloin se voisi tulla voimaan 1.1.2020 – aikataulu tarkentuu syksyn aikana.</a:t>
            </a:r>
          </a:p>
          <a:p>
            <a:r>
              <a:rPr lang="fi-FI" sz="8000" dirty="0"/>
              <a:t>Samaan aikaan voimaan tulisi kirkolliskokouksen 16.5.2018 hyväksymä kirkkojärjestys.</a:t>
            </a:r>
          </a:p>
          <a:p>
            <a:r>
              <a:rPr lang="fi-FI" sz="8000" dirty="0"/>
              <a:t>Uuden kirkkolain ja kirkkojärjestyksen voimaan tullessa nyt voimassa olevat kirkkolaki, kirkkojärjestys ja kirkon vaalijärjestys kumoutuvat.</a:t>
            </a:r>
          </a:p>
          <a:p>
            <a:r>
              <a:rPr lang="fi-FI" sz="8000" dirty="0"/>
              <a:t>Marraskuun 2019 kirkolliskokouksessa vielä paria pykälää koskeva täydennys/korjaus – lykkääkö mahdollisesti voimaantuloa ?  </a:t>
            </a:r>
          </a:p>
          <a:p>
            <a:r>
              <a:rPr lang="fi-FI" sz="8000" dirty="0"/>
              <a:t>Marraskuun kirkolliskokouksessa myös esillä esitys alistussäännösten kumoamisesta – jos kirkolliskokous hyväksyy esityksen, tulee lainmuutos voimaan myöhemmin eduskuntakäsittelyn jälkeen (ehkä 1.1.2021 alusta).</a:t>
            </a:r>
          </a:p>
          <a:p>
            <a:r>
              <a:rPr lang="fi-FI" sz="8000" dirty="0"/>
              <a:t>Kirkkolain kommentaari (sähköinen versio, joka tulostettavissa) on valmistumassa samalla aikataululla, kirkkojärjestyksen kommentaari valmistuu vuoden 2020 aikana.</a:t>
            </a:r>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2</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2551757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a:xfrm>
            <a:off x="159391" y="53258"/>
            <a:ext cx="8515249" cy="1143000"/>
          </a:xfrm>
        </p:spPr>
        <p:txBody>
          <a:bodyPr/>
          <a:lstStyle/>
          <a:p>
            <a:r>
              <a:rPr lang="fi-FI" dirty="0"/>
              <a:t>Pöytäkirjan ja päätöksen pitäminen nähtävänä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14581" cy="4780377"/>
          </a:xfrm>
        </p:spPr>
        <p:txBody>
          <a:bodyPr>
            <a:normAutofit fontScale="25000" lnSpcReduction="20000"/>
          </a:bodyPr>
          <a:lstStyle/>
          <a:p>
            <a:r>
              <a:rPr lang="fi-FI" sz="8000" dirty="0"/>
              <a:t>Pöytäkirja sellaisesta toimielimen tai viranhaltijan päätöksestä, josta seurakunnan jäsen saa tehdä oikaisuvaatimuksen tai valituksen, on pidettävä siihen liitettyine oikaisuvaatimusosoituksineen tai valitusosoituksineen tarkastamisen jälkeen yleisesti nähtävänä </a:t>
            </a:r>
            <a:r>
              <a:rPr lang="fi-FI" sz="8000" b="1" dirty="0"/>
              <a:t>yleisessä tietoverkossa </a:t>
            </a:r>
            <a:r>
              <a:rPr lang="fi-FI" sz="8000" dirty="0"/>
              <a:t>(KL 10 luku 22 §).</a:t>
            </a:r>
          </a:p>
          <a:p>
            <a:r>
              <a:rPr lang="fi-FI" sz="8000" dirty="0"/>
              <a:t>Poikkeuksena edelliseen ovat salassa pidettävät päätökset tai niiden osat.   </a:t>
            </a:r>
          </a:p>
          <a:p>
            <a:r>
              <a:rPr lang="fi-FI" sz="8000" dirty="0"/>
              <a:t>Jos asia on kokonaan salassa pidettävä, pöytäkirjasta julkaistaan ainoastaan maininta salassa pidettävän asian käsittelystä. </a:t>
            </a:r>
          </a:p>
          <a:p>
            <a:r>
              <a:rPr lang="fi-FI" sz="8000" dirty="0"/>
              <a:t>Pöytäkirjassa tai viranhaltijapäätöksessä julkaistaan ainoastaan tiedonsaannin kannalta välttämättömät henkilötiedot. Pöytäkirjan sisältämät henkilötiedot on poistettava tietoverkosta oikaisuvaatimus- tai valitusajan päätyttyä. </a:t>
            </a:r>
          </a:p>
          <a:p>
            <a:r>
              <a:rPr lang="fi-FI" sz="8000" dirty="0"/>
              <a:t>Pöytäkirja ja päätös pidetään yleisesti nähtävänä –kuten nykyisin – vähintään oikaisuvaatimuksen tai valituksen tekemiselle varatun ajan.</a:t>
            </a:r>
          </a:p>
          <a:p>
            <a:r>
              <a:rPr lang="fi-FI" sz="8000" dirty="0"/>
              <a:t>Ilmoitustaulu muuttuu yleiseksi tietoverkoksi myös virkoja haettavaksi julistettaessa eli kun virka julistetaan haettavaksi, siitä on julkaistava ilmoitus yleisessä tietoverkossa (KL 8 luku 12 § 1 mom.).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20</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253197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Arkistotoimi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26741" cy="4394483"/>
          </a:xfrm>
        </p:spPr>
        <p:txBody>
          <a:bodyPr>
            <a:normAutofit fontScale="25000" lnSpcReduction="20000"/>
          </a:bodyPr>
          <a:lstStyle/>
          <a:p>
            <a:r>
              <a:rPr lang="fi-FI" sz="11200" dirty="0"/>
              <a:t>Arkistolaki (831/1994) sisältää muun muassa arkistotointa sekä sen järjestämistä ja tehtäviä koskevat yleiset säännökset.</a:t>
            </a:r>
          </a:p>
          <a:p>
            <a:r>
              <a:rPr lang="fi-FI" sz="11200" dirty="0"/>
              <a:t>Kirkon arkistotoimi ei ole tähän saakka kuulunut yleisen arkistolainsäädännön piiriin.  </a:t>
            </a:r>
          </a:p>
          <a:p>
            <a:r>
              <a:rPr lang="fi-FI" sz="11200" dirty="0"/>
              <a:t>Arkistotoimen sääntelyä on muutettu niin, että myös kirkon viranomaisten asiakirjahallinnossa sovelletaan lähtökohtaisesti arkistolakia. </a:t>
            </a:r>
          </a:p>
          <a:p>
            <a:r>
              <a:rPr lang="fi-FI" sz="11200" dirty="0"/>
              <a:t>Kirkkojärjestyksessä säännellään (KJ 10:9-11 §§) yksityiskohtaisemmin arkistonmuodostajista, niiden vastuista ja tehtävistä, arkistotilasta ja asiakirjojen tallettamisesta arkistolaitokseen.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21</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27778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Ohje- ja johtosäännöt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184558" y="1551963"/>
            <a:ext cx="8959442" cy="4535700"/>
          </a:xfrm>
        </p:spPr>
        <p:txBody>
          <a:bodyPr>
            <a:normAutofit fontScale="62500" lnSpcReduction="20000"/>
          </a:bodyPr>
          <a:lstStyle/>
          <a:p>
            <a:r>
              <a:rPr lang="fi-FI" dirty="0"/>
              <a:t>Seurakunnan tulee päivittää hallinnolliset sääntönsä uuden kirkkolain voimaantulon yhteydessä – ks. Kirkkohallituksen yleiskirje nro 12/2019</a:t>
            </a:r>
          </a:p>
          <a:p>
            <a:r>
              <a:rPr lang="fi-FI" dirty="0"/>
              <a:t>Kirkkohallitus laatinut uudet mallisäännöt:</a:t>
            </a:r>
          </a:p>
          <a:p>
            <a:pPr marL="0" indent="0">
              <a:buNone/>
            </a:pPr>
            <a:r>
              <a:rPr lang="fi-FI" dirty="0"/>
              <a:t>	- kirkkovaltuuston työjärjestys (hyv. 1/2019)</a:t>
            </a:r>
          </a:p>
          <a:p>
            <a:pPr marL="0" indent="0">
              <a:buNone/>
            </a:pPr>
            <a:r>
              <a:rPr lang="fi-FI" dirty="0"/>
              <a:t>	- kirkkoneuvoston ohjesääntö (hyv. 8/2019) – päätös alistettava </a:t>
            </a:r>
          </a:p>
          <a:p>
            <a:pPr marL="0" indent="0">
              <a:buNone/>
            </a:pPr>
            <a:r>
              <a:rPr lang="fi-FI" dirty="0"/>
              <a:t>	- seurakuntaneuvoston ohjesääntö (hyv. 8/2019) - päätös alistettava </a:t>
            </a:r>
          </a:p>
          <a:p>
            <a:pPr marL="0" indent="0">
              <a:buNone/>
            </a:pPr>
            <a:r>
              <a:rPr lang="fi-FI" dirty="0"/>
              <a:t>	- yhteisen kirkkoneuvoston ohjesääntö (hyv. 8/2019 – päätös alistettava</a:t>
            </a:r>
          </a:p>
          <a:p>
            <a:pPr marL="0" indent="0">
              <a:buNone/>
            </a:pPr>
            <a:r>
              <a:rPr lang="fi-FI" dirty="0"/>
              <a:t>	- työalan johtokunnan johtosääntö (hyv. 8/2019)</a:t>
            </a:r>
          </a:p>
          <a:p>
            <a:pPr marL="0" indent="0">
              <a:buNone/>
            </a:pPr>
            <a:r>
              <a:rPr lang="fi-FI" dirty="0"/>
              <a:t>	- Seurakunnan osa-alueen johtokunnan johtosääntö 	(hyv. 8/2019)</a:t>
            </a:r>
          </a:p>
          <a:p>
            <a:pPr marL="0" indent="0">
              <a:buNone/>
            </a:pPr>
            <a:r>
              <a:rPr lang="fi-FI" dirty="0"/>
              <a:t>	- seurakuntayhtymän perussääntö – päätös alistettava</a:t>
            </a:r>
          </a:p>
          <a:p>
            <a:pPr marL="0" indent="0">
              <a:buNone/>
            </a:pPr>
            <a:r>
              <a:rPr lang="fi-FI" dirty="0"/>
              <a:t>	- arvioinnin johtokunnan johtosääntö</a:t>
            </a:r>
          </a:p>
          <a:p>
            <a:pPr marL="0" indent="0">
              <a:buNone/>
            </a:pPr>
            <a:r>
              <a:rPr lang="fi-FI" dirty="0"/>
              <a:t>    	- hautaustoimen ohjesääntö</a:t>
            </a:r>
          </a:p>
          <a:p>
            <a:pPr marL="0" indent="0">
              <a:buNone/>
            </a:pPr>
            <a:r>
              <a:rPr lang="fi-FI" dirty="0"/>
              <a:t>	- hautainhoitorahaston säännöt</a:t>
            </a:r>
          </a:p>
          <a:p>
            <a:pPr marL="0" indent="0">
              <a:buNone/>
            </a:pPr>
            <a:r>
              <a:rPr lang="fi-FI" dirty="0"/>
              <a:t> </a:t>
            </a:r>
            <a:r>
              <a:rPr lang="fi-FI" b="1" dirty="0"/>
              <a:t> </a:t>
            </a:r>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22</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4096138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Uudet mallisäännöt</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26741" cy="4525963"/>
          </a:xfrm>
        </p:spPr>
        <p:txBody>
          <a:bodyPr>
            <a:normAutofit fontScale="70000" lnSpcReduction="20000"/>
          </a:bodyPr>
          <a:lstStyle/>
          <a:p>
            <a:r>
              <a:rPr lang="fi-FI" dirty="0"/>
              <a:t>Uusissa mallisäännöissä viittaukset ja lainkohdat uuden lainsäädännön mukaisiksi. </a:t>
            </a:r>
          </a:p>
          <a:p>
            <a:r>
              <a:rPr lang="fi-FI" dirty="0"/>
              <a:t>Sisältö vastaa uutta lainsäädäntöä, esim. sähköinen kokous, sähköinen päätöksentekomenettely, tiedottaminen verkossa jne. </a:t>
            </a:r>
          </a:p>
          <a:p>
            <a:r>
              <a:rPr lang="fi-FI" dirty="0"/>
              <a:t>Mallit ovat muokattavia, ne sisältävät vaihtoehtoja, vapaaehtoisia kohtia ja täydennettäviä kohtia – käytävä läpi seurakunnassa ja muokattava kohta kohdalta ao. seurakunnan/seurakuntayhtymän tilanteen mukaiseksi – mm. päätösvallan jakautuminen.</a:t>
            </a:r>
          </a:p>
          <a:p>
            <a:r>
              <a:rPr lang="fi-FI" dirty="0"/>
              <a:t>Malleissa on aikaisempaa kattavammat perustelut, mikä helpottaa niiden työstämistä.  </a:t>
            </a:r>
          </a:p>
          <a:p>
            <a:r>
              <a:rPr lang="fi-FI" dirty="0"/>
              <a:t>Mallit tulevat vaiheittain (osa on jo) evl.fi/plus –sivuille kohtaan Päätöksenteko/Lainsäädäntö/Mallisäännöt</a:t>
            </a:r>
          </a:p>
          <a:p>
            <a:r>
              <a:rPr lang="fi-FI" b="1" dirty="0"/>
              <a:t>Kirkkoherrojen syytä varata aikaa asian valmisteluun ja käynnistää valmistelutyö viipymättä sääntöjen saattamiseksi uuden lain mukaisiksi ! </a:t>
            </a:r>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23</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281895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F4737B-3F2E-4718-9488-C592F943127C}"/>
              </a:ext>
            </a:extLst>
          </p:cNvPr>
          <p:cNvSpPr>
            <a:spLocks noGrp="1"/>
          </p:cNvSpPr>
          <p:nvPr>
            <p:ph type="title"/>
          </p:nvPr>
        </p:nvSpPr>
        <p:spPr/>
        <p:txBody>
          <a:bodyPr/>
          <a:lstStyle/>
          <a:p>
            <a:r>
              <a:rPr lang="fi-FI" dirty="0"/>
              <a:t>Kiitos!</a:t>
            </a:r>
          </a:p>
        </p:txBody>
      </p:sp>
    </p:spTree>
    <p:extLst>
      <p:ext uri="{BB962C8B-B14F-4D97-AF65-F5344CB8AC3E}">
        <p14:creationId xmlns:p14="http://schemas.microsoft.com/office/powerpoint/2010/main" val="128220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Kirkkolainsäädännön kodifiointi</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355435" cy="4620986"/>
          </a:xfrm>
        </p:spPr>
        <p:txBody>
          <a:bodyPr>
            <a:normAutofit fontScale="25000" lnSpcReduction="20000"/>
          </a:bodyPr>
          <a:lstStyle/>
          <a:p>
            <a:r>
              <a:rPr lang="fi-FI" sz="8000" dirty="0"/>
              <a:t>Kysymys on kirkkoa koskevasta kokonaiskodifioinnista, jonka tavoitteena on rakenteellisesti nykyistä johdonmukaisempi ja käyttäjän kannalta selkeämpi kirkkolaki – eduskunta päättää kirkkolaista.</a:t>
            </a:r>
          </a:p>
          <a:p>
            <a:r>
              <a:rPr lang="fi-FI" sz="8000" dirty="0"/>
              <a:t>Esitys on pääasiassa lainsäädäntötekninen, mutta siihen sisältyy eräitä kirkon omista kehittämistarpeista johtuvia muutoksia – näiden muutosten vaikutuksista seurakunnan hallintoon ja päätöksentekoon jäljempänä.</a:t>
            </a:r>
          </a:p>
          <a:p>
            <a:r>
              <a:rPr lang="fi-FI" sz="8000" dirty="0"/>
              <a:t>Erillistä kirkon vaalijärjestystä ei enää säädettäisi, vaan nykyisen vaalijärjestyksen säännökset on otettu kirkkojärjestyksen 9 lukuun.  </a:t>
            </a:r>
          </a:p>
          <a:p>
            <a:r>
              <a:rPr lang="fi-FI" sz="8000" dirty="0"/>
              <a:t>Kirkkolakiin otettu perustuslain mukaan lain tasoa edellyttävät säännökset.</a:t>
            </a:r>
          </a:p>
          <a:p>
            <a:r>
              <a:rPr lang="fi-FI" sz="8000" dirty="0"/>
              <a:t>Kirkkojärjestyksessä ovat tarkemmat kirkon sisäiseen lainsäädäntövaltaan kuuluvat säännökset – kirkolliskokous päättää (3/4 enemmistö). </a:t>
            </a:r>
          </a:p>
          <a:p>
            <a:r>
              <a:rPr lang="fi-FI" sz="8000" dirty="0"/>
              <a:t>Kirkkojärjestys noudattaa mahdollisimman pitkälle samaa rakennetta ja lukujakoa kuin kirkkolaki – luvut ja pykälät otsikoitu.</a:t>
            </a:r>
          </a:p>
          <a:p>
            <a:r>
              <a:rPr lang="fi-FI" sz="8000" dirty="0"/>
              <a:t>Uudistuksen tavoitteena ei ole muuttaa hallinnon rakenteita, vaan yksinkertaistaa ja johdonmukaistaa hallintoa koskevaa sääntelyä. </a:t>
            </a:r>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3</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376102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Uusi kirkkolainsäädäntö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26741" cy="3882755"/>
          </a:xfrm>
        </p:spPr>
        <p:txBody>
          <a:bodyPr>
            <a:normAutofit fontScale="32500" lnSpcReduction="20000"/>
          </a:bodyPr>
          <a:lstStyle/>
          <a:p>
            <a:r>
              <a:rPr lang="fi-FI" sz="8000" dirty="0"/>
              <a:t>Tavoitteena ollut siirtää mahdollisimman paljon kirkon sisäistä toimintaa ja hallintoa koskevaa norminantovaltaa kirkon omille toimielimille. Kirkon sisäisistä asioista säädetään nyt pääasiassa kirkkojärjestyksessä.</a:t>
            </a:r>
          </a:p>
          <a:p>
            <a:r>
              <a:rPr lang="fi-FI" sz="8000" dirty="0"/>
              <a:t>Kirkon tunnustus ja tehtävä on kuitenkin edelleen kirkkolain alussa eli eduskunta hyväksyy sen.</a:t>
            </a:r>
          </a:p>
          <a:p>
            <a:r>
              <a:rPr lang="fi-FI" sz="8000" dirty="0"/>
              <a:t>Tarkoituksena ei ole ollut säätää muutoksia kirkon asemaan suhteessa valtioon, vaan kirkolla on edelleen julkisoikeudellinen asema, jonka keskeisenä osana on seurakuntalaisten velvollisuus maksaa kirkollisveroa. </a:t>
            </a:r>
          </a:p>
          <a:p>
            <a:r>
              <a:rPr lang="fi-FI" sz="8000" dirty="0"/>
              <a:t>Uudistus sisältää myös joitain sisällöllisiä muutoksia.  </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4</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378567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B95BFA9-DBB3-4086-A917-B2BDE14372A9}"/>
              </a:ext>
            </a:extLst>
          </p:cNvPr>
          <p:cNvSpPr>
            <a:spLocks noGrp="1"/>
          </p:cNvSpPr>
          <p:nvPr>
            <p:ph sz="half" idx="1"/>
          </p:nvPr>
        </p:nvSpPr>
        <p:spPr/>
        <p:txBody>
          <a:bodyPr>
            <a:normAutofit/>
          </a:bodyPr>
          <a:lstStyle/>
          <a:p>
            <a:pPr marL="0" indent="0">
              <a:buNone/>
            </a:pPr>
            <a:r>
              <a:rPr lang="fi-FI" sz="1800" b="1" dirty="0"/>
              <a:t>Kirkkolaki</a:t>
            </a:r>
          </a:p>
          <a:p>
            <a:pPr marL="0" indent="0">
              <a:buNone/>
            </a:pPr>
            <a:r>
              <a:rPr lang="fi-FI" sz="1800" dirty="0"/>
              <a:t>1 luku Yleiset säännökset</a:t>
            </a:r>
          </a:p>
          <a:p>
            <a:pPr marL="0" indent="0">
              <a:buNone/>
            </a:pPr>
            <a:r>
              <a:rPr lang="fi-FI" sz="1800" dirty="0"/>
              <a:t>2 luku Kirkon hallinnollinen jako</a:t>
            </a:r>
          </a:p>
          <a:p>
            <a:pPr marL="0" indent="0">
              <a:buNone/>
            </a:pPr>
            <a:r>
              <a:rPr lang="fi-FI" sz="1400" dirty="0"/>
              <a:t>Hallinnollinen jako ja kielisäännökset</a:t>
            </a:r>
          </a:p>
          <a:p>
            <a:pPr marL="0" indent="0">
              <a:buNone/>
            </a:pPr>
            <a:r>
              <a:rPr lang="fi-FI" sz="1400" dirty="0"/>
              <a:t>Seurakuntajaon muuttaminen</a:t>
            </a:r>
          </a:p>
          <a:p>
            <a:pPr marL="0" indent="0">
              <a:buNone/>
            </a:pPr>
            <a:r>
              <a:rPr lang="fi-FI" sz="1800" dirty="0"/>
              <a:t>3 luku Seurakunta ja seurakuntayhtymä</a:t>
            </a:r>
          </a:p>
          <a:p>
            <a:pPr marL="0" indent="0">
              <a:buNone/>
            </a:pPr>
            <a:r>
              <a:rPr lang="fi-FI" sz="1400" dirty="0"/>
              <a:t>Seurakunta</a:t>
            </a:r>
          </a:p>
          <a:p>
            <a:pPr marL="0" indent="0">
              <a:buNone/>
            </a:pPr>
            <a:r>
              <a:rPr lang="fi-FI" sz="1400" dirty="0"/>
              <a:t>Seurakuntayhtymä ja seurakuntien yhteistoiminta</a:t>
            </a:r>
          </a:p>
          <a:p>
            <a:pPr marL="0" indent="0">
              <a:buNone/>
            </a:pPr>
            <a:r>
              <a:rPr lang="fi-FI" sz="1400" dirty="0"/>
              <a:t>Kirkolliset rakennukset ja seurakunnan kiinteistöt</a:t>
            </a:r>
          </a:p>
          <a:p>
            <a:pPr marL="0" indent="0">
              <a:buNone/>
            </a:pPr>
            <a:r>
              <a:rPr lang="fi-FI" sz="1400" dirty="0"/>
              <a:t>Hautaustoimi</a:t>
            </a:r>
          </a:p>
          <a:p>
            <a:pPr marL="0" indent="0">
              <a:buNone/>
            </a:pPr>
            <a:r>
              <a:rPr lang="fi-FI" sz="1400" dirty="0"/>
              <a:t>Kirkonkirjat</a:t>
            </a:r>
          </a:p>
          <a:p>
            <a:pPr marL="0" indent="0">
              <a:buNone/>
            </a:pPr>
            <a:r>
              <a:rPr lang="fi-FI" sz="1800" dirty="0"/>
              <a:t>4 luku Hiippakunta</a:t>
            </a:r>
          </a:p>
          <a:p>
            <a:pPr marL="0" indent="0">
              <a:buNone/>
            </a:pPr>
            <a:r>
              <a:rPr lang="fi-FI" sz="1800" dirty="0"/>
              <a:t>5 luku Keskushallinto</a:t>
            </a:r>
          </a:p>
          <a:p>
            <a:pPr marL="0" indent="0">
              <a:buNone/>
            </a:pPr>
            <a:r>
              <a:rPr lang="fi-FI" sz="1800" dirty="0"/>
              <a:t>6 luku Seurakunnan ja kirkon talous</a:t>
            </a:r>
          </a:p>
          <a:p>
            <a:pPr marL="0" indent="0">
              <a:buNone/>
            </a:pPr>
            <a:endParaRPr lang="fi-FI" sz="1800" dirty="0"/>
          </a:p>
          <a:p>
            <a:pPr marL="0" indent="0">
              <a:buNone/>
            </a:pPr>
            <a:endParaRPr lang="fi-FI" sz="1800" dirty="0"/>
          </a:p>
          <a:p>
            <a:pPr marL="0" indent="0">
              <a:buNone/>
            </a:pPr>
            <a:endParaRPr lang="fi-FI" sz="1800" dirty="0"/>
          </a:p>
        </p:txBody>
      </p:sp>
      <p:sp>
        <p:nvSpPr>
          <p:cNvPr id="3" name="Sisällön paikkamerkki 2">
            <a:extLst>
              <a:ext uri="{FF2B5EF4-FFF2-40B4-BE49-F238E27FC236}">
                <a16:creationId xmlns:a16="http://schemas.microsoft.com/office/drawing/2014/main" id="{C35FE1A2-FC26-4E83-9D86-C210EBFCAABE}"/>
              </a:ext>
            </a:extLst>
          </p:cNvPr>
          <p:cNvSpPr>
            <a:spLocks noGrp="1"/>
          </p:cNvSpPr>
          <p:nvPr>
            <p:ph sz="half" idx="2"/>
          </p:nvPr>
        </p:nvSpPr>
        <p:spPr/>
        <p:txBody>
          <a:bodyPr/>
          <a:lstStyle/>
          <a:p>
            <a:pPr marL="0" indent="0">
              <a:buNone/>
            </a:pPr>
            <a:r>
              <a:rPr lang="fi-FI" sz="1800" b="1" dirty="0"/>
              <a:t>Kirkkojärjestys</a:t>
            </a:r>
          </a:p>
          <a:p>
            <a:pPr marL="0" indent="0">
              <a:buNone/>
            </a:pPr>
            <a:r>
              <a:rPr lang="fi-FI" sz="1800" dirty="0"/>
              <a:t>1 luku Yleiset säännökset</a:t>
            </a:r>
          </a:p>
          <a:p>
            <a:pPr marL="0" indent="0">
              <a:buNone/>
            </a:pPr>
            <a:r>
              <a:rPr lang="fi-FI" sz="1800" dirty="0"/>
              <a:t>2 luku Kirkon hallinnollinen jako</a:t>
            </a:r>
          </a:p>
          <a:p>
            <a:pPr marL="0" indent="0">
              <a:buNone/>
            </a:pPr>
            <a:r>
              <a:rPr lang="fi-FI" sz="1400" dirty="0"/>
              <a:t>Seurakuntajaon muuttaminen</a:t>
            </a:r>
          </a:p>
          <a:p>
            <a:pPr marL="0" indent="0">
              <a:buNone/>
            </a:pPr>
            <a:r>
              <a:rPr lang="fi-FI" sz="1800" dirty="0"/>
              <a:t>3 luku Seurakunta ja seurakuntayhtymä</a:t>
            </a:r>
          </a:p>
          <a:p>
            <a:pPr marL="0" indent="0">
              <a:buNone/>
            </a:pPr>
            <a:r>
              <a:rPr lang="fi-FI" sz="1400" dirty="0"/>
              <a:t>Seurakunnan toiminta</a:t>
            </a:r>
          </a:p>
          <a:p>
            <a:pPr marL="0" indent="0">
              <a:buNone/>
            </a:pPr>
            <a:r>
              <a:rPr lang="fi-FI" sz="1400" dirty="0"/>
              <a:t>Seurakunnan hallinto</a:t>
            </a:r>
          </a:p>
          <a:p>
            <a:pPr marL="0" indent="0">
              <a:buNone/>
            </a:pPr>
            <a:r>
              <a:rPr lang="fi-FI" sz="1400" dirty="0"/>
              <a:t>Seurakuntayhtymä ja seurakuntien yhteistoiminta</a:t>
            </a:r>
          </a:p>
          <a:p>
            <a:pPr marL="0" indent="0">
              <a:buNone/>
            </a:pPr>
            <a:r>
              <a:rPr lang="fi-FI" sz="1400" dirty="0"/>
              <a:t>Kirkolliset rakennukset, hautaustoimi ja kulttuurihistoriallisesti arvokas omaisuus</a:t>
            </a:r>
          </a:p>
          <a:p>
            <a:pPr marL="0" indent="0">
              <a:buNone/>
            </a:pPr>
            <a:r>
              <a:rPr lang="fi-FI" sz="1400" dirty="0"/>
              <a:t>Kirkonkirjat</a:t>
            </a:r>
          </a:p>
          <a:p>
            <a:pPr marL="0" indent="0">
              <a:buNone/>
            </a:pPr>
            <a:r>
              <a:rPr lang="fi-FI" sz="1800" dirty="0"/>
              <a:t>4 luku Hiippakunta</a:t>
            </a:r>
          </a:p>
          <a:p>
            <a:pPr marL="0" indent="0">
              <a:buNone/>
            </a:pPr>
            <a:r>
              <a:rPr lang="fi-FI" sz="1800" dirty="0"/>
              <a:t>5 luku Keskushallinto</a:t>
            </a:r>
          </a:p>
          <a:p>
            <a:pPr marL="0" indent="0">
              <a:buNone/>
            </a:pPr>
            <a:r>
              <a:rPr lang="fi-FI" sz="1800" dirty="0"/>
              <a:t>6 luku Seurakunnan ja kirkon talous</a:t>
            </a:r>
          </a:p>
          <a:p>
            <a:pPr marL="0" indent="0">
              <a:buNone/>
            </a:pPr>
            <a:endParaRPr lang="fi-FI" dirty="0"/>
          </a:p>
        </p:txBody>
      </p:sp>
      <p:sp>
        <p:nvSpPr>
          <p:cNvPr id="4" name="Otsikko 3">
            <a:extLst>
              <a:ext uri="{FF2B5EF4-FFF2-40B4-BE49-F238E27FC236}">
                <a16:creationId xmlns:a16="http://schemas.microsoft.com/office/drawing/2014/main" id="{364FF193-A901-4075-B076-7BC371277F33}"/>
              </a:ext>
            </a:extLst>
          </p:cNvPr>
          <p:cNvSpPr>
            <a:spLocks noGrp="1"/>
          </p:cNvSpPr>
          <p:nvPr>
            <p:ph type="title"/>
          </p:nvPr>
        </p:nvSpPr>
        <p:spPr/>
        <p:txBody>
          <a:bodyPr/>
          <a:lstStyle/>
          <a:p>
            <a:r>
              <a:rPr lang="fi-FI" dirty="0"/>
              <a:t>Kirkkolainsäädännön lukujako</a:t>
            </a:r>
          </a:p>
        </p:txBody>
      </p:sp>
      <p:sp>
        <p:nvSpPr>
          <p:cNvPr id="5" name="Päivämäärän paikkamerkki 4">
            <a:extLst>
              <a:ext uri="{FF2B5EF4-FFF2-40B4-BE49-F238E27FC236}">
                <a16:creationId xmlns:a16="http://schemas.microsoft.com/office/drawing/2014/main" id="{810F44A4-C050-44E8-BE72-9FD518D51B16}"/>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6" name="Dian numeron paikkamerkki 5">
            <a:extLst>
              <a:ext uri="{FF2B5EF4-FFF2-40B4-BE49-F238E27FC236}">
                <a16:creationId xmlns:a16="http://schemas.microsoft.com/office/drawing/2014/main" id="{581D6D09-BEF2-4AC4-BDDC-D14D9BBE9459}"/>
              </a:ext>
            </a:extLst>
          </p:cNvPr>
          <p:cNvSpPr>
            <a:spLocks noGrp="1"/>
          </p:cNvSpPr>
          <p:nvPr>
            <p:ph type="sldNum" sz="quarter" idx="12"/>
          </p:nvPr>
        </p:nvSpPr>
        <p:spPr/>
        <p:txBody>
          <a:bodyPr/>
          <a:lstStyle/>
          <a:p>
            <a:fld id="{407C3D84-6C50-B544-8DEC-BC96C875185F}" type="slidenum">
              <a:rPr lang="fi-FI" smtClean="0"/>
              <a:t>5</a:t>
            </a:fld>
            <a:endParaRPr lang="fi-FI" dirty="0"/>
          </a:p>
        </p:txBody>
      </p:sp>
      <p:sp>
        <p:nvSpPr>
          <p:cNvPr id="7" name="Alatunnisteen paikkamerkki 6">
            <a:extLst>
              <a:ext uri="{FF2B5EF4-FFF2-40B4-BE49-F238E27FC236}">
                <a16:creationId xmlns:a16="http://schemas.microsoft.com/office/drawing/2014/main" id="{587929BB-D452-4A3C-A8AD-5E8D031EAF05}"/>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238676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B95BFA9-DBB3-4086-A917-B2BDE14372A9}"/>
              </a:ext>
            </a:extLst>
          </p:cNvPr>
          <p:cNvSpPr>
            <a:spLocks noGrp="1"/>
          </p:cNvSpPr>
          <p:nvPr>
            <p:ph sz="half" idx="1"/>
          </p:nvPr>
        </p:nvSpPr>
        <p:spPr/>
        <p:txBody>
          <a:bodyPr>
            <a:normAutofit fontScale="92500" lnSpcReduction="10000"/>
          </a:bodyPr>
          <a:lstStyle/>
          <a:p>
            <a:pPr marL="0" indent="0">
              <a:buNone/>
            </a:pPr>
            <a:r>
              <a:rPr lang="fi-FI" sz="1800" b="1" dirty="0"/>
              <a:t>Kirkkolaki</a:t>
            </a:r>
          </a:p>
          <a:p>
            <a:pPr marL="0" indent="0">
              <a:buNone/>
            </a:pPr>
            <a:r>
              <a:rPr lang="fi-FI" sz="1800" dirty="0"/>
              <a:t>7 luku Pappisvirka</a:t>
            </a:r>
          </a:p>
          <a:p>
            <a:pPr marL="0" indent="0">
              <a:buNone/>
            </a:pPr>
            <a:r>
              <a:rPr lang="fi-FI" sz="1800" dirty="0"/>
              <a:t>8 luku Henkilöstö</a:t>
            </a:r>
          </a:p>
          <a:p>
            <a:pPr marL="0" indent="0">
              <a:buNone/>
            </a:pPr>
            <a:r>
              <a:rPr lang="fi-FI" sz="1400" dirty="0"/>
              <a:t>Henkilöstöä koskevat yleiset säännökset</a:t>
            </a:r>
          </a:p>
          <a:p>
            <a:pPr marL="0" indent="0">
              <a:buNone/>
            </a:pPr>
            <a:r>
              <a:rPr lang="fi-FI" sz="1400" dirty="0"/>
              <a:t>Virkasuhteen alkaminen</a:t>
            </a:r>
          </a:p>
          <a:p>
            <a:pPr marL="0" indent="0">
              <a:buNone/>
            </a:pPr>
            <a:r>
              <a:rPr lang="fi-FI" sz="1400" dirty="0"/>
              <a:t>Työantajan velvollisuudet</a:t>
            </a:r>
          </a:p>
          <a:p>
            <a:pPr marL="0" indent="0">
              <a:buNone/>
            </a:pPr>
            <a:r>
              <a:rPr lang="fi-FI" sz="1400" dirty="0"/>
              <a:t>Viranhaltijan velvollisuudet</a:t>
            </a:r>
          </a:p>
          <a:p>
            <a:pPr marL="0" indent="0">
              <a:buNone/>
            </a:pPr>
            <a:r>
              <a:rPr lang="fi-FI" sz="1400" dirty="0"/>
              <a:t>Virkasuhteessa tapahtuvat muutokset</a:t>
            </a:r>
          </a:p>
          <a:p>
            <a:pPr marL="0" indent="0">
              <a:buNone/>
            </a:pPr>
            <a:r>
              <a:rPr lang="fi-FI" sz="1400" dirty="0"/>
              <a:t>Virkavapaa</a:t>
            </a:r>
          </a:p>
          <a:p>
            <a:pPr marL="0" indent="0">
              <a:buNone/>
            </a:pPr>
            <a:r>
              <a:rPr lang="fi-FI" sz="1400" dirty="0"/>
              <a:t>Lomauttaminen</a:t>
            </a:r>
          </a:p>
          <a:p>
            <a:pPr marL="0" indent="0">
              <a:buNone/>
            </a:pPr>
            <a:r>
              <a:rPr lang="fi-FI" sz="1400" dirty="0"/>
              <a:t>Virkasuhteen päättyminen</a:t>
            </a:r>
          </a:p>
          <a:p>
            <a:pPr marL="0" indent="0">
              <a:buNone/>
            </a:pPr>
            <a:r>
              <a:rPr lang="fi-FI" sz="1400" dirty="0"/>
              <a:t>Virantoimituksesta pidättäminen</a:t>
            </a:r>
          </a:p>
          <a:p>
            <a:pPr marL="0" indent="0">
              <a:buNone/>
            </a:pPr>
            <a:r>
              <a:rPr lang="fi-FI" sz="1400" dirty="0"/>
              <a:t>Henkilöstöä koskevat erinäiset säännökset</a:t>
            </a:r>
          </a:p>
          <a:p>
            <a:pPr marL="0" indent="0">
              <a:buNone/>
            </a:pPr>
            <a:r>
              <a:rPr lang="fi-FI" sz="1800" dirty="0"/>
              <a:t>9 luku Luottamushenkilöt ja vaalit</a:t>
            </a:r>
          </a:p>
          <a:p>
            <a:pPr marL="0" indent="0">
              <a:buNone/>
            </a:pPr>
            <a:r>
              <a:rPr lang="fi-FI" sz="1400" dirty="0"/>
              <a:t>Yleiset säännökset luottamustoimesta ja vaalikelpoisuudesta</a:t>
            </a:r>
          </a:p>
          <a:p>
            <a:pPr marL="0" indent="0">
              <a:buNone/>
            </a:pPr>
            <a:r>
              <a:rPr lang="fi-FI" sz="1400" dirty="0"/>
              <a:t>Seurakuntavaalit ja kirkkoherran vaali</a:t>
            </a:r>
          </a:p>
          <a:p>
            <a:pPr marL="0" indent="0">
              <a:buNone/>
            </a:pPr>
            <a:r>
              <a:rPr lang="fi-FI" sz="1400" dirty="0"/>
              <a:t>Hiippakunnassa toimitettavat vaalit</a:t>
            </a:r>
          </a:p>
          <a:p>
            <a:pPr marL="0" indent="0">
              <a:buNone/>
            </a:pPr>
            <a:r>
              <a:rPr lang="fi-FI" sz="1400" dirty="0"/>
              <a:t>Erinäiset säännökset vaalien toimittamisesta</a:t>
            </a:r>
          </a:p>
          <a:p>
            <a:pPr marL="0" indent="0">
              <a:buNone/>
            </a:pPr>
            <a:endParaRPr lang="fi-FI" sz="1800" dirty="0"/>
          </a:p>
          <a:p>
            <a:pPr marL="0" indent="0">
              <a:buNone/>
            </a:pPr>
            <a:endParaRPr lang="fi-FI" sz="1800" dirty="0"/>
          </a:p>
          <a:p>
            <a:pPr marL="0" indent="0">
              <a:buNone/>
            </a:pPr>
            <a:endParaRPr lang="fi-FI" sz="1800" dirty="0"/>
          </a:p>
        </p:txBody>
      </p:sp>
      <p:sp>
        <p:nvSpPr>
          <p:cNvPr id="3" name="Sisällön paikkamerkki 2">
            <a:extLst>
              <a:ext uri="{FF2B5EF4-FFF2-40B4-BE49-F238E27FC236}">
                <a16:creationId xmlns:a16="http://schemas.microsoft.com/office/drawing/2014/main" id="{C35FE1A2-FC26-4E83-9D86-C210EBFCAABE}"/>
              </a:ext>
            </a:extLst>
          </p:cNvPr>
          <p:cNvSpPr>
            <a:spLocks noGrp="1"/>
          </p:cNvSpPr>
          <p:nvPr>
            <p:ph sz="half" idx="2"/>
          </p:nvPr>
        </p:nvSpPr>
        <p:spPr/>
        <p:txBody>
          <a:bodyPr>
            <a:normAutofit/>
          </a:bodyPr>
          <a:lstStyle/>
          <a:p>
            <a:pPr marL="0" indent="0">
              <a:buNone/>
            </a:pPr>
            <a:r>
              <a:rPr lang="fi-FI" sz="1800" b="1" dirty="0"/>
              <a:t>Kirkkojärjestys</a:t>
            </a:r>
          </a:p>
          <a:p>
            <a:pPr marL="0" indent="0">
              <a:buNone/>
            </a:pPr>
            <a:r>
              <a:rPr lang="fi-FI" sz="1800" dirty="0"/>
              <a:t>7 luku Pappisvirka</a:t>
            </a:r>
          </a:p>
          <a:p>
            <a:pPr marL="0" indent="0">
              <a:buNone/>
            </a:pPr>
            <a:r>
              <a:rPr lang="fi-FI" sz="1800" dirty="0"/>
              <a:t>8 luku Henkilöstö</a:t>
            </a:r>
          </a:p>
          <a:p>
            <a:pPr marL="0" indent="0">
              <a:buNone/>
            </a:pPr>
            <a:r>
              <a:rPr lang="fi-FI" sz="1400" dirty="0"/>
              <a:t>Virkoja koskevat yleiset säännökset</a:t>
            </a:r>
          </a:p>
          <a:p>
            <a:pPr marL="0" indent="0">
              <a:buNone/>
            </a:pPr>
            <a:r>
              <a:rPr lang="fi-FI" sz="1400" dirty="0"/>
              <a:t>Papin virkoja koskevat erityiset säännökset</a:t>
            </a:r>
          </a:p>
          <a:p>
            <a:pPr marL="0" indent="0">
              <a:buNone/>
            </a:pPr>
            <a:r>
              <a:rPr lang="fi-FI" sz="1400" dirty="0"/>
              <a:t>Kirkkoherran vaali ja kappalaisen vaali</a:t>
            </a:r>
          </a:p>
          <a:p>
            <a:pPr marL="0" indent="0">
              <a:buNone/>
            </a:pPr>
            <a:r>
              <a:rPr lang="fi-FI" sz="1400" dirty="0"/>
              <a:t>Muita virkoja koskevat erityiset säännökset</a:t>
            </a:r>
          </a:p>
          <a:p>
            <a:pPr marL="0" indent="0">
              <a:buNone/>
            </a:pPr>
            <a:r>
              <a:rPr lang="fi-FI" sz="1800" dirty="0"/>
              <a:t>9 luku Vaalit</a:t>
            </a:r>
          </a:p>
          <a:p>
            <a:pPr marL="0" indent="0">
              <a:buNone/>
            </a:pPr>
            <a:r>
              <a:rPr lang="fi-FI" sz="1400" dirty="0"/>
              <a:t>Seurakuntavaalit</a:t>
            </a:r>
          </a:p>
          <a:p>
            <a:pPr marL="0" indent="0">
              <a:buNone/>
            </a:pPr>
            <a:r>
              <a:rPr lang="fi-FI" sz="1400" dirty="0"/>
              <a:t>Kirkkoherran välitön vaali</a:t>
            </a:r>
          </a:p>
          <a:p>
            <a:pPr marL="0" indent="0">
              <a:buNone/>
            </a:pPr>
            <a:r>
              <a:rPr lang="fi-FI" sz="1400" dirty="0"/>
              <a:t>Hiippakunnassa toimitettavat vaalit</a:t>
            </a:r>
          </a:p>
          <a:p>
            <a:pPr marL="0" indent="0">
              <a:buNone/>
            </a:pPr>
            <a:endParaRPr lang="fi-FI" sz="1400" dirty="0"/>
          </a:p>
          <a:p>
            <a:pPr marL="0" indent="0">
              <a:buNone/>
            </a:pPr>
            <a:endParaRPr lang="fi-FI" dirty="0"/>
          </a:p>
        </p:txBody>
      </p:sp>
      <p:sp>
        <p:nvSpPr>
          <p:cNvPr id="4" name="Otsikko 3">
            <a:extLst>
              <a:ext uri="{FF2B5EF4-FFF2-40B4-BE49-F238E27FC236}">
                <a16:creationId xmlns:a16="http://schemas.microsoft.com/office/drawing/2014/main" id="{364FF193-A901-4075-B076-7BC371277F33}"/>
              </a:ext>
            </a:extLst>
          </p:cNvPr>
          <p:cNvSpPr>
            <a:spLocks noGrp="1"/>
          </p:cNvSpPr>
          <p:nvPr>
            <p:ph type="title"/>
          </p:nvPr>
        </p:nvSpPr>
        <p:spPr/>
        <p:txBody>
          <a:bodyPr/>
          <a:lstStyle/>
          <a:p>
            <a:r>
              <a:rPr lang="fi-FI" dirty="0"/>
              <a:t>Kirkkolainsäädännön lukujako - jatkoa</a:t>
            </a:r>
          </a:p>
        </p:txBody>
      </p:sp>
      <p:sp>
        <p:nvSpPr>
          <p:cNvPr id="5" name="Päivämäärän paikkamerkki 4">
            <a:extLst>
              <a:ext uri="{FF2B5EF4-FFF2-40B4-BE49-F238E27FC236}">
                <a16:creationId xmlns:a16="http://schemas.microsoft.com/office/drawing/2014/main" id="{810F44A4-C050-44E8-BE72-9FD518D51B16}"/>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6" name="Dian numeron paikkamerkki 5">
            <a:extLst>
              <a:ext uri="{FF2B5EF4-FFF2-40B4-BE49-F238E27FC236}">
                <a16:creationId xmlns:a16="http://schemas.microsoft.com/office/drawing/2014/main" id="{581D6D09-BEF2-4AC4-BDDC-D14D9BBE9459}"/>
              </a:ext>
            </a:extLst>
          </p:cNvPr>
          <p:cNvSpPr>
            <a:spLocks noGrp="1"/>
          </p:cNvSpPr>
          <p:nvPr>
            <p:ph type="sldNum" sz="quarter" idx="12"/>
          </p:nvPr>
        </p:nvSpPr>
        <p:spPr/>
        <p:txBody>
          <a:bodyPr/>
          <a:lstStyle/>
          <a:p>
            <a:fld id="{407C3D84-6C50-B544-8DEC-BC96C875185F}" type="slidenum">
              <a:rPr lang="fi-FI" smtClean="0"/>
              <a:t>6</a:t>
            </a:fld>
            <a:endParaRPr lang="fi-FI" dirty="0"/>
          </a:p>
        </p:txBody>
      </p:sp>
      <p:sp>
        <p:nvSpPr>
          <p:cNvPr id="7" name="Alatunnisteen paikkamerkki 6">
            <a:extLst>
              <a:ext uri="{FF2B5EF4-FFF2-40B4-BE49-F238E27FC236}">
                <a16:creationId xmlns:a16="http://schemas.microsoft.com/office/drawing/2014/main" id="{587929BB-D452-4A3C-A8AD-5E8D031EAF05}"/>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378654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B95BFA9-DBB3-4086-A917-B2BDE14372A9}"/>
              </a:ext>
            </a:extLst>
          </p:cNvPr>
          <p:cNvSpPr>
            <a:spLocks noGrp="1"/>
          </p:cNvSpPr>
          <p:nvPr>
            <p:ph sz="half" idx="1"/>
          </p:nvPr>
        </p:nvSpPr>
        <p:spPr/>
        <p:txBody>
          <a:bodyPr>
            <a:normAutofit/>
          </a:bodyPr>
          <a:lstStyle/>
          <a:p>
            <a:pPr marL="0" indent="0">
              <a:buNone/>
            </a:pPr>
            <a:r>
              <a:rPr lang="fi-FI" sz="1800" b="1" dirty="0"/>
              <a:t>Kirkkolaki</a:t>
            </a:r>
          </a:p>
          <a:p>
            <a:pPr marL="0" indent="0">
              <a:buNone/>
            </a:pPr>
            <a:r>
              <a:rPr lang="fi-FI" sz="1800" dirty="0"/>
              <a:t>10 luku Hallintoasiassa noudatettava menettely ja päätöksenteko</a:t>
            </a:r>
          </a:p>
          <a:p>
            <a:pPr marL="0" indent="0">
              <a:buNone/>
            </a:pPr>
            <a:r>
              <a:rPr lang="fi-FI" sz="1800" dirty="0"/>
              <a:t>11 luku Erinäiset säännökset</a:t>
            </a:r>
          </a:p>
          <a:p>
            <a:pPr marL="0" indent="0">
              <a:buNone/>
            </a:pPr>
            <a:r>
              <a:rPr lang="fi-FI" sz="1800" dirty="0"/>
              <a:t>12 luku Muutoksenhaku ja alistaminen</a:t>
            </a:r>
          </a:p>
          <a:p>
            <a:pPr marL="0" indent="0">
              <a:buNone/>
            </a:pPr>
            <a:r>
              <a:rPr lang="fi-FI" sz="1800" dirty="0"/>
              <a:t>13 luku Voimaantulo ja siirtymäsäännökset</a:t>
            </a:r>
          </a:p>
          <a:p>
            <a:pPr marL="0" indent="0">
              <a:buNone/>
            </a:pPr>
            <a:endParaRPr lang="fi-FI" sz="1400" dirty="0"/>
          </a:p>
          <a:p>
            <a:pPr marL="0" indent="0">
              <a:buNone/>
            </a:pPr>
            <a:endParaRPr lang="fi-FI" sz="1800" dirty="0"/>
          </a:p>
          <a:p>
            <a:pPr marL="0" indent="0">
              <a:buNone/>
            </a:pPr>
            <a:endParaRPr lang="fi-FI" sz="1800" dirty="0"/>
          </a:p>
          <a:p>
            <a:pPr marL="0" indent="0">
              <a:buNone/>
            </a:pPr>
            <a:endParaRPr lang="fi-FI" sz="1800" dirty="0"/>
          </a:p>
        </p:txBody>
      </p:sp>
      <p:sp>
        <p:nvSpPr>
          <p:cNvPr id="3" name="Sisällön paikkamerkki 2">
            <a:extLst>
              <a:ext uri="{FF2B5EF4-FFF2-40B4-BE49-F238E27FC236}">
                <a16:creationId xmlns:a16="http://schemas.microsoft.com/office/drawing/2014/main" id="{C35FE1A2-FC26-4E83-9D86-C210EBFCAABE}"/>
              </a:ext>
            </a:extLst>
          </p:cNvPr>
          <p:cNvSpPr>
            <a:spLocks noGrp="1"/>
          </p:cNvSpPr>
          <p:nvPr>
            <p:ph sz="half" idx="2"/>
          </p:nvPr>
        </p:nvSpPr>
        <p:spPr/>
        <p:txBody>
          <a:bodyPr>
            <a:normAutofit/>
          </a:bodyPr>
          <a:lstStyle/>
          <a:p>
            <a:pPr marL="0" indent="0">
              <a:buNone/>
            </a:pPr>
            <a:r>
              <a:rPr lang="fi-FI" sz="1800" b="1" dirty="0"/>
              <a:t>Kirkkojärjestys</a:t>
            </a:r>
          </a:p>
          <a:p>
            <a:pPr marL="0" indent="0">
              <a:buNone/>
            </a:pPr>
            <a:r>
              <a:rPr lang="fi-FI" sz="1800" dirty="0"/>
              <a:t>10 luku Hallintoasian käsittely</a:t>
            </a:r>
          </a:p>
          <a:p>
            <a:pPr marL="0" indent="0">
              <a:buNone/>
            </a:pPr>
            <a:r>
              <a:rPr lang="fi-FI" sz="1800" dirty="0"/>
              <a:t>11 luku Erinäiset säännökset</a:t>
            </a:r>
          </a:p>
          <a:p>
            <a:pPr marL="0" indent="0">
              <a:buNone/>
            </a:pPr>
            <a:r>
              <a:rPr lang="fi-FI" sz="1800" dirty="0"/>
              <a:t>12 luku Voimaantulo ja siirtymäsäännökset</a:t>
            </a:r>
          </a:p>
          <a:p>
            <a:pPr marL="0" indent="0">
              <a:buNone/>
            </a:pPr>
            <a:endParaRPr lang="fi-FI" sz="1400" dirty="0"/>
          </a:p>
          <a:p>
            <a:pPr marL="0" indent="0">
              <a:buNone/>
            </a:pPr>
            <a:endParaRPr lang="fi-FI" dirty="0"/>
          </a:p>
        </p:txBody>
      </p:sp>
      <p:sp>
        <p:nvSpPr>
          <p:cNvPr id="4" name="Otsikko 3">
            <a:extLst>
              <a:ext uri="{FF2B5EF4-FFF2-40B4-BE49-F238E27FC236}">
                <a16:creationId xmlns:a16="http://schemas.microsoft.com/office/drawing/2014/main" id="{364FF193-A901-4075-B076-7BC371277F33}"/>
              </a:ext>
            </a:extLst>
          </p:cNvPr>
          <p:cNvSpPr>
            <a:spLocks noGrp="1"/>
          </p:cNvSpPr>
          <p:nvPr>
            <p:ph type="title"/>
          </p:nvPr>
        </p:nvSpPr>
        <p:spPr/>
        <p:txBody>
          <a:bodyPr/>
          <a:lstStyle/>
          <a:p>
            <a:r>
              <a:rPr lang="fi-FI" dirty="0"/>
              <a:t>Kirkkolainsäädännön lukujako - jatkoa</a:t>
            </a:r>
          </a:p>
        </p:txBody>
      </p:sp>
      <p:sp>
        <p:nvSpPr>
          <p:cNvPr id="5" name="Päivämäärän paikkamerkki 4">
            <a:extLst>
              <a:ext uri="{FF2B5EF4-FFF2-40B4-BE49-F238E27FC236}">
                <a16:creationId xmlns:a16="http://schemas.microsoft.com/office/drawing/2014/main" id="{810F44A4-C050-44E8-BE72-9FD518D51B16}"/>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6" name="Dian numeron paikkamerkki 5">
            <a:extLst>
              <a:ext uri="{FF2B5EF4-FFF2-40B4-BE49-F238E27FC236}">
                <a16:creationId xmlns:a16="http://schemas.microsoft.com/office/drawing/2014/main" id="{581D6D09-BEF2-4AC4-BDDC-D14D9BBE9459}"/>
              </a:ext>
            </a:extLst>
          </p:cNvPr>
          <p:cNvSpPr>
            <a:spLocks noGrp="1"/>
          </p:cNvSpPr>
          <p:nvPr>
            <p:ph type="sldNum" sz="quarter" idx="12"/>
          </p:nvPr>
        </p:nvSpPr>
        <p:spPr/>
        <p:txBody>
          <a:bodyPr/>
          <a:lstStyle/>
          <a:p>
            <a:fld id="{407C3D84-6C50-B544-8DEC-BC96C875185F}" type="slidenum">
              <a:rPr lang="fi-FI" smtClean="0"/>
              <a:t>7</a:t>
            </a:fld>
            <a:endParaRPr lang="fi-FI" dirty="0"/>
          </a:p>
        </p:txBody>
      </p:sp>
      <p:sp>
        <p:nvSpPr>
          <p:cNvPr id="7" name="Alatunnisteen paikkamerkki 6">
            <a:extLst>
              <a:ext uri="{FF2B5EF4-FFF2-40B4-BE49-F238E27FC236}">
                <a16:creationId xmlns:a16="http://schemas.microsoft.com/office/drawing/2014/main" id="{587929BB-D452-4A3C-A8AD-5E8D031EAF05}"/>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354632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Seurakuntajaon muuttaminen</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184558" y="1551963"/>
            <a:ext cx="8959442" cy="4535700"/>
          </a:xfrm>
        </p:spPr>
        <p:txBody>
          <a:bodyPr>
            <a:normAutofit fontScale="70000" lnSpcReduction="20000"/>
          </a:bodyPr>
          <a:lstStyle/>
          <a:p>
            <a:r>
              <a:rPr lang="fi-FI" dirty="0"/>
              <a:t>Kirkkolakiin on lisätty määritelmä siitä, mitä seurakuntajaon muuttamisella tarkoitetaan (KL 2:11)</a:t>
            </a:r>
          </a:p>
          <a:p>
            <a:r>
              <a:rPr lang="fi-FI" dirty="0"/>
              <a:t>Seurakuntajaon muuttamisella tarkoitetaan, että:</a:t>
            </a:r>
          </a:p>
          <a:p>
            <a:pPr marL="0" indent="0">
              <a:buNone/>
            </a:pPr>
            <a:r>
              <a:rPr lang="fi-FI" dirty="0"/>
              <a:t>	1) seurakunta lakkaa sen liittyessä toiseen seurakuntaan;</a:t>
            </a:r>
          </a:p>
          <a:p>
            <a:pPr marL="0" indent="0">
              <a:buNone/>
            </a:pPr>
            <a:r>
              <a:rPr lang="fi-FI" dirty="0"/>
              <a:t>	2) seurakunnat lakkaavat niiden yhdistyessä uudeksi seurakunnaksi </a:t>
            </a:r>
          </a:p>
          <a:p>
            <a:pPr marL="0" indent="0">
              <a:buNone/>
            </a:pPr>
            <a:r>
              <a:rPr lang="fi-FI" dirty="0"/>
              <a:t>	3) seurakunnan alue jaetaan kahden tai useamman seurakunnan kesken 	siten, että jaettava seurakunta lakkaa;</a:t>
            </a:r>
          </a:p>
          <a:p>
            <a:pPr marL="0" indent="0">
              <a:buNone/>
            </a:pPr>
            <a:r>
              <a:rPr lang="fi-FI" dirty="0"/>
              <a:t> 	4) osa seurakunnan alueesta siirretään toiseen seurakuntaan</a:t>
            </a:r>
          </a:p>
          <a:p>
            <a:pPr marL="0" indent="0">
              <a:buNone/>
            </a:pPr>
            <a:r>
              <a:rPr lang="fi-FI" dirty="0"/>
              <a:t>	5) perustetaan uusi seurakunta; tai</a:t>
            </a:r>
          </a:p>
          <a:p>
            <a:pPr marL="0" indent="0">
              <a:buNone/>
            </a:pPr>
            <a:r>
              <a:rPr lang="fi-FI" dirty="0"/>
              <a:t>	6) seurakunta lakkautetaan.</a:t>
            </a:r>
          </a:p>
          <a:p>
            <a:pPr marL="0" indent="0">
              <a:buNone/>
            </a:pPr>
            <a:r>
              <a:rPr lang="fi-FI" dirty="0"/>
              <a:t>	</a:t>
            </a:r>
          </a:p>
          <a:p>
            <a:pPr marL="0" indent="0">
              <a:buNone/>
            </a:pPr>
            <a:r>
              <a:rPr lang="fi-FI" dirty="0"/>
              <a:t> </a:t>
            </a:r>
            <a:r>
              <a:rPr lang="fi-FI" b="1" dirty="0"/>
              <a:t> </a:t>
            </a:r>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8</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70740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ACB28-69FA-4B51-86C5-6845F406977A}"/>
              </a:ext>
            </a:extLst>
          </p:cNvPr>
          <p:cNvSpPr>
            <a:spLocks noGrp="1"/>
          </p:cNvSpPr>
          <p:nvPr>
            <p:ph type="title"/>
          </p:nvPr>
        </p:nvSpPr>
        <p:spPr/>
        <p:txBody>
          <a:bodyPr/>
          <a:lstStyle/>
          <a:p>
            <a:r>
              <a:rPr lang="fi-FI" dirty="0"/>
              <a:t>Seurakuntajaon muuttaminen </a:t>
            </a:r>
          </a:p>
        </p:txBody>
      </p:sp>
      <p:sp>
        <p:nvSpPr>
          <p:cNvPr id="3" name="Sisällön paikkamerkki 2">
            <a:extLst>
              <a:ext uri="{FF2B5EF4-FFF2-40B4-BE49-F238E27FC236}">
                <a16:creationId xmlns:a16="http://schemas.microsoft.com/office/drawing/2014/main" id="{A70207A1-26F7-4049-91A4-635218E2A3FC}"/>
              </a:ext>
            </a:extLst>
          </p:cNvPr>
          <p:cNvSpPr>
            <a:spLocks noGrp="1"/>
          </p:cNvSpPr>
          <p:nvPr>
            <p:ph idx="1"/>
          </p:nvPr>
        </p:nvSpPr>
        <p:spPr>
          <a:xfrm>
            <a:off x="260059" y="1561700"/>
            <a:ext cx="8426741" cy="4235093"/>
          </a:xfrm>
        </p:spPr>
        <p:txBody>
          <a:bodyPr>
            <a:normAutofit fontScale="25000" lnSpcReduction="20000"/>
          </a:bodyPr>
          <a:lstStyle/>
          <a:p>
            <a:r>
              <a:rPr lang="fi-FI" sz="9600" dirty="0"/>
              <a:t>Kirkkolakiin lisätty säännös seurakuntajaon muuttamisen edellytyksistä, jotka otettava huomioon seurakuntajakoa koskevassa valmistelussa ja päätöksenteossa. Säännös vastaa voimassa olevaa hallintokäytäntöä.</a:t>
            </a:r>
          </a:p>
          <a:p>
            <a:r>
              <a:rPr lang="fi-FI" sz="9600" dirty="0"/>
              <a:t>Seurakuntajakoa voidaan muuttaa, jos muutos on kirkon tehtävän toteuttamisen kannalta tarkoituksenmukainen ja muutos parantaa seurakuntien tai seurakuntayhtymän toimintakykyä, toiminnan taloudellisuutta tai seurakuntalaisten kielellisten oikeuksien toteuttamista.</a:t>
            </a:r>
          </a:p>
          <a:p>
            <a:r>
              <a:rPr lang="fi-FI" sz="9600" dirty="0"/>
              <a:t>Seurakuntajakoa voidaan muuttaa vain erityisen painavasta syystä, jos muutoksesta aiheutuu, että seurakunnan enemmistön kieli muuttuu vähemmistön kieleksi.  </a:t>
            </a:r>
          </a:p>
          <a:p>
            <a:r>
              <a:rPr lang="fi-FI" sz="9600" dirty="0"/>
              <a:t>Säännös KL 2 luvun 13 §:</a:t>
            </a:r>
            <a:r>
              <a:rPr lang="fi-FI" sz="9600" dirty="0" err="1"/>
              <a:t>ssä</a:t>
            </a:r>
            <a:r>
              <a:rPr lang="fi-FI" sz="9600" dirty="0"/>
              <a:t>.</a:t>
            </a:r>
          </a:p>
          <a:p>
            <a:endParaRPr lang="fi-FI" dirty="0"/>
          </a:p>
        </p:txBody>
      </p:sp>
      <p:sp>
        <p:nvSpPr>
          <p:cNvPr id="4" name="Päivämäärän paikkamerkki 3">
            <a:extLst>
              <a:ext uri="{FF2B5EF4-FFF2-40B4-BE49-F238E27FC236}">
                <a16:creationId xmlns:a16="http://schemas.microsoft.com/office/drawing/2014/main" id="{7EBF345F-ABC9-4F42-8B3D-D3CD9584AF60}"/>
              </a:ext>
            </a:extLst>
          </p:cNvPr>
          <p:cNvSpPr>
            <a:spLocks noGrp="1"/>
          </p:cNvSpPr>
          <p:nvPr>
            <p:ph type="dt" sz="half" idx="10"/>
          </p:nvPr>
        </p:nvSpPr>
        <p:spPr/>
        <p:txBody>
          <a:bodyPr/>
          <a:lstStyle/>
          <a:p>
            <a:fld id="{D1A66D45-6D8E-254C-8BBA-A28F46E06695}" type="datetime1">
              <a:rPr lang="fi-FI" smtClean="0"/>
              <a:t>13.1.2020</a:t>
            </a:fld>
            <a:endParaRPr lang="fi-FI" dirty="0"/>
          </a:p>
        </p:txBody>
      </p:sp>
      <p:sp>
        <p:nvSpPr>
          <p:cNvPr id="5" name="Dian numeron paikkamerkki 4">
            <a:extLst>
              <a:ext uri="{FF2B5EF4-FFF2-40B4-BE49-F238E27FC236}">
                <a16:creationId xmlns:a16="http://schemas.microsoft.com/office/drawing/2014/main" id="{5CEF23A6-0F25-496F-B52A-BC55E6D5F405}"/>
              </a:ext>
            </a:extLst>
          </p:cNvPr>
          <p:cNvSpPr>
            <a:spLocks noGrp="1"/>
          </p:cNvSpPr>
          <p:nvPr>
            <p:ph type="sldNum" sz="quarter" idx="12"/>
          </p:nvPr>
        </p:nvSpPr>
        <p:spPr/>
        <p:txBody>
          <a:bodyPr/>
          <a:lstStyle/>
          <a:p>
            <a:fld id="{407C3D84-6C50-B544-8DEC-BC96C875185F}" type="slidenum">
              <a:rPr lang="fi-FI" smtClean="0"/>
              <a:t>9</a:t>
            </a:fld>
            <a:endParaRPr lang="fi-FI" dirty="0"/>
          </a:p>
        </p:txBody>
      </p:sp>
      <p:sp>
        <p:nvSpPr>
          <p:cNvPr id="6" name="Alatunnisteen paikkamerkki 5">
            <a:extLst>
              <a:ext uri="{FF2B5EF4-FFF2-40B4-BE49-F238E27FC236}">
                <a16:creationId xmlns:a16="http://schemas.microsoft.com/office/drawing/2014/main" id="{9852CA8F-67D5-4D6C-9361-210BA820980D}"/>
              </a:ext>
            </a:extLst>
          </p:cNvPr>
          <p:cNvSpPr>
            <a:spLocks noGrp="1"/>
          </p:cNvSpPr>
          <p:nvPr>
            <p:ph type="ftr" sz="quarter" idx="11"/>
          </p:nvPr>
        </p:nvSpPr>
        <p:spPr/>
        <p:txBody>
          <a:bodyPr/>
          <a:lstStyle/>
          <a:p>
            <a:r>
              <a:rPr lang="fi-FI"/>
              <a:t>Turun arkkihiippakunnan tuomiokapituli</a:t>
            </a:r>
          </a:p>
          <a:p>
            <a:endParaRPr lang="fi-FI" dirty="0"/>
          </a:p>
        </p:txBody>
      </p:sp>
    </p:spTree>
    <p:extLst>
      <p:ext uri="{BB962C8B-B14F-4D97-AF65-F5344CB8AC3E}">
        <p14:creationId xmlns:p14="http://schemas.microsoft.com/office/powerpoint/2010/main" val="3975715748"/>
      </p:ext>
    </p:extLst>
  </p:cSld>
  <p:clrMapOvr>
    <a:masterClrMapping/>
  </p:clrMapOvr>
</p:sld>
</file>

<file path=ppt/theme/theme1.xml><?xml version="1.0" encoding="utf-8"?>
<a:theme xmlns:a="http://schemas.openxmlformats.org/drawingml/2006/main" name="Office-teema">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KKIHIIPPAKUNTA_diapohja_2017 (003) [Vain luku]" id="{B501B76E-8527-4E24-A586-B1D733CC8211}" vid="{E467AAAE-4594-4C78-9CB4-A5C9A30909E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AA5EF193D35F5D458573D3AA1495871D" ma:contentTypeVersion="11" ma:contentTypeDescription="Luo uusi asiakirja." ma:contentTypeScope="" ma:versionID="f3d931e93c28092000df946ffe87a4b0">
  <xsd:schema xmlns:xsd="http://www.w3.org/2001/XMLSchema" xmlns:xs="http://www.w3.org/2001/XMLSchema" xmlns:p="http://schemas.microsoft.com/office/2006/metadata/properties" xmlns:ns3="87f099b3-bd9c-4d0f-902c-d9b26a51212d" xmlns:ns4="5884b8ba-34be-4a57-8336-f50194225436" targetNamespace="http://schemas.microsoft.com/office/2006/metadata/properties" ma:root="true" ma:fieldsID="e5f5f0b39d40098726ca1065263188dc" ns3:_="" ns4:_="">
    <xsd:import namespace="87f099b3-bd9c-4d0f-902c-d9b26a51212d"/>
    <xsd:import namespace="5884b8ba-34be-4a57-8336-f5019422543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099b3-bd9c-4d0f-902c-d9b26a512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84b8ba-34be-4a57-8336-f50194225436"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SharingHintHash" ma:index="16"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E7E29-3E78-4945-BAB9-A205B59E4FA4}">
  <ds:schemaRefs>
    <ds:schemaRef ds:uri="http://schemas.microsoft.com/office/2006/documentManagement/types"/>
    <ds:schemaRef ds:uri="http://schemas.microsoft.com/office/infopath/2007/PartnerControls"/>
    <ds:schemaRef ds:uri="87f099b3-bd9c-4d0f-902c-d9b26a51212d"/>
    <ds:schemaRef ds:uri="http://purl.org/dc/elements/1.1/"/>
    <ds:schemaRef ds:uri="http://schemas.microsoft.com/office/2006/metadata/properties"/>
    <ds:schemaRef ds:uri="http://purl.org/dc/terms/"/>
    <ds:schemaRef ds:uri="http://schemas.openxmlformats.org/package/2006/metadata/core-properties"/>
    <ds:schemaRef ds:uri="5884b8ba-34be-4a57-8336-f50194225436"/>
    <ds:schemaRef ds:uri="http://www.w3.org/XML/1998/namespace"/>
    <ds:schemaRef ds:uri="http://purl.org/dc/dcmitype/"/>
  </ds:schemaRefs>
</ds:datastoreItem>
</file>

<file path=customXml/itemProps2.xml><?xml version="1.0" encoding="utf-8"?>
<ds:datastoreItem xmlns:ds="http://schemas.openxmlformats.org/officeDocument/2006/customXml" ds:itemID="{541C85EF-42F7-4BFC-8B75-46028382508D}">
  <ds:schemaRefs>
    <ds:schemaRef ds:uri="http://schemas.microsoft.com/sharepoint/v3/contenttype/forms"/>
  </ds:schemaRefs>
</ds:datastoreItem>
</file>

<file path=customXml/itemProps3.xml><?xml version="1.0" encoding="utf-8"?>
<ds:datastoreItem xmlns:ds="http://schemas.openxmlformats.org/officeDocument/2006/customXml" ds:itemID="{9FEF5BD9-0DA3-4155-B81E-E43AEC15C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099b3-bd9c-4d0f-902c-d9b26a51212d"/>
    <ds:schemaRef ds:uri="5884b8ba-34be-4a57-8336-f501942254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ARKKIHIIPPAKUNTA_diapohja_2017</Template>
  <TotalTime>713</TotalTime>
  <Words>2051</Words>
  <Application>Microsoft Office PowerPoint</Application>
  <PresentationFormat>Näytössä katseltava diaesitys (4:3)</PresentationFormat>
  <Paragraphs>258</Paragraphs>
  <Slides>24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24</vt:i4>
      </vt:variant>
    </vt:vector>
  </HeadingPairs>
  <TitlesOfParts>
    <vt:vector size="29" baseType="lpstr">
      <vt:lpstr>Arial</vt:lpstr>
      <vt:lpstr>Calibri</vt:lpstr>
      <vt:lpstr>Martti</vt:lpstr>
      <vt:lpstr>Martti-Regular</vt:lpstr>
      <vt:lpstr>Office-teema</vt:lpstr>
      <vt:lpstr>Kirkkolainsäädäntö uudistuu – vaikutukset seurakuntiin</vt:lpstr>
      <vt:lpstr>Uusi kirkkolainsäädäntö</vt:lpstr>
      <vt:lpstr>Kirkkolainsäädännön kodifiointi</vt:lpstr>
      <vt:lpstr>Uusi kirkkolainsäädäntö </vt:lpstr>
      <vt:lpstr>Kirkkolainsäädännön lukujako</vt:lpstr>
      <vt:lpstr>Kirkkolainsäädännön lukujako - jatkoa</vt:lpstr>
      <vt:lpstr>Kirkkolainsäädännön lukujako - jatkoa</vt:lpstr>
      <vt:lpstr>Seurakuntajaon muuttaminen</vt:lpstr>
      <vt:lpstr>Seurakuntajaon muuttaminen </vt:lpstr>
      <vt:lpstr>Seurakuntajaon muuttaminen </vt:lpstr>
      <vt:lpstr>Seurakuntajaon muuttaminen </vt:lpstr>
      <vt:lpstr>Seurakunnan osa-alue </vt:lpstr>
      <vt:lpstr>Seurakunnan jäsenen osallistumis- ja vaikuttamismahdollisuudet ja aloiteoikeus </vt:lpstr>
      <vt:lpstr>Alistusvelvollisuuden supistuminen </vt:lpstr>
      <vt:lpstr>Kiinteistön luovuttaminen (KL 3:27 §)  </vt:lpstr>
      <vt:lpstr>Hautaustoimi – hautausmaan hoitosuunnitelma  </vt:lpstr>
      <vt:lpstr>Sähköinen päätöksenteko  </vt:lpstr>
      <vt:lpstr>Sähköinen kokous  </vt:lpstr>
      <vt:lpstr>Sähköinen päätöksentekomenettely   </vt:lpstr>
      <vt:lpstr>Pöytäkirjan ja päätöksen pitäminen nähtävänä   </vt:lpstr>
      <vt:lpstr>Arkistotoimi   </vt:lpstr>
      <vt:lpstr>Ohje- ja johtosäännöt </vt:lpstr>
      <vt:lpstr>Uudet mallisäännöt</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Leppänen Mari</dc:creator>
  <cp:lastModifiedBy>Järvinen Pauliina</cp:lastModifiedBy>
  <cp:revision>11</cp:revision>
  <dcterms:created xsi:type="dcterms:W3CDTF">2019-02-12T14:29:33Z</dcterms:created>
  <dcterms:modified xsi:type="dcterms:W3CDTF">2020-01-13T09:01:58Z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0x010100AA5EF193D35F5D458573D3AA1495871D</vt:lpwstr>
  </property>
  <property fmtid="{D5CDD505-2E9C-101B-9397-08002B2CF9AE}" pid="3" name="Order">
    <vt:r8>100</vt:r8>
  </property>
</Properties>
</file>