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69" r:id="rId4"/>
    <p:sldId id="283" r:id="rId5"/>
    <p:sldId id="284" r:id="rId6"/>
    <p:sldId id="285" r:id="rId7"/>
    <p:sldId id="286" r:id="rId8"/>
    <p:sldId id="287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8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17B7BA-3481-455B-8BAD-502F16BF2C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750346B-3297-4487-B01E-D199C5911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E6234D5-E695-4A2B-85EE-4B33C5689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6597-D75D-4C36-B39A-DD29BA617083}" type="datetimeFigureOut">
              <a:rPr lang="fi-FI" smtClean="0"/>
              <a:t>13.6.2019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12EABB-BA5D-424E-9279-BAA04D9B7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C8A5D89-57DB-4F55-A224-AA3714D0F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9C8E-854E-4330-B33E-0A2AC6A83E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470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5EF66D-A469-4D33-9F5E-345396FCC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2C779CA-9C7F-4A01-B732-19A0D1D0CA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7D458F3-F8A4-43B5-B65E-06F3EA8E1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6597-D75D-4C36-B39A-DD29BA617083}" type="datetimeFigureOut">
              <a:rPr lang="fi-FI" smtClean="0"/>
              <a:t>13.6.2019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02FDC6B-A6F8-4EBE-BAB8-736DD0691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23FDEE-0649-4B13-A385-473A6E2D3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9C8E-854E-4330-B33E-0A2AC6A83E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083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0BCF635-8A10-4456-83A3-DEE5B4CC55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2FF92E0-BC56-4D44-ABAE-1D9C9D696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E2E3BE2-4ECE-4580-A416-98CF6DA30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6597-D75D-4C36-B39A-DD29BA617083}" type="datetimeFigureOut">
              <a:rPr lang="fi-FI" smtClean="0"/>
              <a:t>13.6.2019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4780992-F659-492B-BBBB-1924CB3CE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630851D-49AA-4808-A3F7-C1D48FAD0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9C8E-854E-4330-B33E-0A2AC6A83E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73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029800-AA0E-4933-8A37-77F053836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75450A-B27D-458E-8397-A38B9A3AB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AA881D-7D0E-4866-B99B-0F90E9D83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6597-D75D-4C36-B39A-DD29BA617083}" type="datetimeFigureOut">
              <a:rPr lang="fi-FI" smtClean="0"/>
              <a:t>13.6.2019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1435EE-1C9E-49A1-9821-078CB2512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C2FC22A-9C94-40FE-93F5-1213EEBD4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9C8E-854E-4330-B33E-0A2AC6A83E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96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621507-2000-4634-BB1D-6BDF31D11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D23810D-35E9-4D39-86D0-E28FD6F19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29BB1FC-7969-4624-B420-6A94641FE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6597-D75D-4C36-B39A-DD29BA617083}" type="datetimeFigureOut">
              <a:rPr lang="fi-FI" smtClean="0"/>
              <a:t>13.6.2019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667DEF-9861-4124-B671-A150F5F70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C4DB543-558D-4EFE-95A3-4A6A701EE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9C8E-854E-4330-B33E-0A2AC6A83E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3183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2F276C-2F44-43EB-A9C1-02396A058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C305F1-00AD-4CAB-893D-A27DA5136B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7FBD88D-0F2C-4764-A8ED-C52759B4E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E0EDFE0-5882-4A35-AEB1-F31FE0E25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6597-D75D-4C36-B39A-DD29BA617083}" type="datetimeFigureOut">
              <a:rPr lang="fi-FI" smtClean="0"/>
              <a:t>13.6.2019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1291720-0A0B-4D51-9AD5-F5D52035D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7E6391E-DF6E-41E3-B3D4-AEAF8A1F3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9C8E-854E-4330-B33E-0A2AC6A83E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676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D72842-10D9-4365-ACA3-B158403C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29CC6E2-EE07-45A4-BD72-F8A28CF25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8A09F8A-12E6-498E-9597-919894CC6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F8B862F-D09E-4080-BB34-295C24C647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6ABE5C0-8497-49E4-8118-BCEE590D08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594210A-A96E-47E7-8F5D-D81FD7885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6597-D75D-4C36-B39A-DD29BA617083}" type="datetimeFigureOut">
              <a:rPr lang="fi-FI" smtClean="0"/>
              <a:t>13.6.2019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175AD6C-DF29-4941-99E3-75F0F474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CCB587D-326E-457F-966F-CB5EC4168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9C8E-854E-4330-B33E-0A2AC6A83E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3695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0154B2-CA7B-4CA1-B7F5-E0D0C9CFC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A4BD32C-49E2-4224-B3B4-B192485EC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6597-D75D-4C36-B39A-DD29BA617083}" type="datetimeFigureOut">
              <a:rPr lang="fi-FI" smtClean="0"/>
              <a:t>13.6.2019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E7AC6AD-9009-4019-855B-44A45E79E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C2BD6F0-79D5-433C-B081-DDA9C298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9C8E-854E-4330-B33E-0A2AC6A83E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630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E6FE55-5E52-485D-8439-C90F9D232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6597-D75D-4C36-B39A-DD29BA617083}" type="datetimeFigureOut">
              <a:rPr lang="fi-FI" smtClean="0"/>
              <a:t>13.6.2019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CF0B264-9F32-4CA5-9D77-C439375A4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F24B03F-CE5A-438B-B6F9-5785B0EE3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9C8E-854E-4330-B33E-0A2AC6A83E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653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608232-FBE5-4998-A8AD-2C76D527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E8BE14-E290-4C25-9420-BEBEA9D92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71FD580-C891-4D46-ADB5-607B759B7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BADA1A9-16D2-4247-A3AD-87FCD5D04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6597-D75D-4C36-B39A-DD29BA617083}" type="datetimeFigureOut">
              <a:rPr lang="fi-FI" smtClean="0"/>
              <a:t>13.6.2019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A5EB0B0-4CD0-449F-97E6-89369B630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5E4A978-1655-4FEE-92F4-8DE7FEB1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9C8E-854E-4330-B33E-0A2AC6A83E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9395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3BCD04-8810-4111-819F-01BA5259D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FD954FD-F65B-43E2-BAFE-33A13F8E48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0654A1E-5BA2-4888-90C0-46C4458FD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A8F3B52-60B0-4C66-8C0B-47C3E7323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6597-D75D-4C36-B39A-DD29BA617083}" type="datetimeFigureOut">
              <a:rPr lang="fi-FI" smtClean="0"/>
              <a:t>13.6.2019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AA70753-2F05-4131-A022-87FB5B3CC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C0712EB-BB30-43C7-AEBE-2CD74B843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9C8E-854E-4330-B33E-0A2AC6A83E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274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3304A56-5A5C-4EBE-B105-77A46B009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DFCC6E9-06E7-4E26-891F-F934A6B83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B452E2-B6C6-49E6-8A6E-27284CCF8C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26597-D75D-4C36-B39A-DD29BA617083}" type="datetimeFigureOut">
              <a:rPr lang="fi-FI" smtClean="0"/>
              <a:t>13.6.2019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B9DE04A-2565-49CB-B474-CA0AF674BD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9245975-BB14-4556-B721-850C60196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B9C8E-854E-4330-B33E-0A2AC6A83E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079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4155ED-5C6F-4BB9-AC94-9EBD31CA2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fi-FI" dirty="0"/>
              <a:t>Poissa – vaan ei sittenkään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C2B5125-664D-4094-B0DD-E18C70AA8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fi-FI" sz="2000" dirty="0"/>
              <a:t>Ulkomaille muuttavien ja sieltä palaavien seurakuntalaisten tavoittaminen </a:t>
            </a:r>
            <a:r>
              <a:rPr lang="fi-FI" sz="2000" dirty="0" err="1"/>
              <a:t>KIRJURIa</a:t>
            </a:r>
            <a:r>
              <a:rPr lang="fi-FI" sz="2000" dirty="0"/>
              <a:t> hyödyntäen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594BF30-1BDC-437B-A4CD-E6B07B58C7B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5" r="8210" b="-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80969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72F0A6-5589-48AD-96C6-E915D89B3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fi-FI" sz="1500" b="1">
                <a:solidFill>
                  <a:srgbClr val="000000"/>
                </a:solidFill>
              </a:rPr>
              <a:t>Yli kymmenen tuhatta suomalaista muuttaa vuosittain pidemmäksi aikaa ulkomaille. Seurakuntalaisina he siirtyvät ns. poissa olevaan väestöön. Silti he ovat seurakunnan jäseniä. </a:t>
            </a:r>
            <a:endParaRPr lang="fi-FI" sz="1500">
              <a:solidFill>
                <a:srgbClr val="000000"/>
              </a:solidFill>
            </a:endParaRPr>
          </a:p>
          <a:p>
            <a:r>
              <a:rPr lang="fi-FI" sz="1500" b="1">
                <a:solidFill>
                  <a:srgbClr val="000000"/>
                </a:solidFill>
              </a:rPr>
              <a:t>Suuri osa heistä myös palaa takaisin Suomeen. Paluumuutto on tutkimusten mukaan lähtöä rankempi kokemus.</a:t>
            </a:r>
            <a:endParaRPr lang="fi-FI" sz="1500">
              <a:solidFill>
                <a:srgbClr val="000000"/>
              </a:solidFill>
            </a:endParaRPr>
          </a:p>
          <a:p>
            <a:r>
              <a:rPr lang="fi-FI" sz="1500" b="1">
                <a:solidFill>
                  <a:srgbClr val="000000"/>
                </a:solidFill>
              </a:rPr>
              <a:t>SEGMENTOITU VIESTINTÄ JA JÄSENYYDEN VAHVISTAMINEN</a:t>
            </a:r>
            <a:endParaRPr lang="fi-FI" sz="1500">
              <a:solidFill>
                <a:srgbClr val="000000"/>
              </a:solidFill>
            </a:endParaRPr>
          </a:p>
          <a:p>
            <a:r>
              <a:rPr lang="fi-FI" sz="1500" b="1">
                <a:solidFill>
                  <a:srgbClr val="000000"/>
                </a:solidFill>
              </a:rPr>
              <a:t>Viestinnässä tärkeää on kohdata ihminen hänen elämäntilanteessaan. Ulkomaille muuttavat ja sieltä palaavat seurakuntalaiset muodostavat kaksi selkeää segmenttiä.</a:t>
            </a:r>
            <a:endParaRPr lang="fi-FI" sz="1500">
              <a:solidFill>
                <a:srgbClr val="000000"/>
              </a:solidFill>
            </a:endParaRPr>
          </a:p>
          <a:p>
            <a:r>
              <a:rPr lang="fi-FI" sz="1500" b="1">
                <a:solidFill>
                  <a:srgbClr val="000000"/>
                </a:solidFill>
              </a:rPr>
              <a:t>UUSI TYÖKALU JA TOIMINTAIDEA SEURAKUNTIEN TUEKSI</a:t>
            </a:r>
            <a:endParaRPr lang="fi-FI" sz="1500">
              <a:solidFill>
                <a:srgbClr val="000000"/>
              </a:solidFill>
            </a:endParaRPr>
          </a:p>
          <a:p>
            <a:r>
              <a:rPr lang="fi-FI" sz="1500" b="1">
                <a:solidFill>
                  <a:srgbClr val="000000"/>
                </a:solidFill>
              </a:rPr>
              <a:t>Kirkon ulkosuomalaistyön yksikkö ja Kirkkohallituksen Kirjuritiimi ovat luoneet Kirjuriin uuden työkalun. Sen avulla seurakunnat voivat tavoittaa segmentoidusti sekä lähtijät että palaajat. </a:t>
            </a:r>
            <a:endParaRPr lang="fi-FI" sz="1500">
              <a:solidFill>
                <a:srgbClr val="000000"/>
              </a:solidFill>
            </a:endParaRPr>
          </a:p>
          <a:p>
            <a:r>
              <a:rPr lang="fi-FI" sz="1500" b="1">
                <a:solidFill>
                  <a:srgbClr val="000000"/>
                </a:solidFill>
              </a:rPr>
              <a:t>Paluumuuttajien tueksi olemme luoneet myös työmallin paluumuuttajien vertaistukiryhmistä, joita seurakunnat voisivat tarjota tälle joukolle seurakuntalaisiaan.</a:t>
            </a:r>
            <a:endParaRPr lang="fi-FI" sz="1500">
              <a:solidFill>
                <a:srgbClr val="000000"/>
              </a:solidFill>
            </a:endParaRPr>
          </a:p>
          <a:p>
            <a:endParaRPr lang="fi-FI" sz="15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33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Kirjurin raporttipalvelun avulla tavoitat maailmalle muuttajat ja sieltä palaajat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8BBF-49EA-400B-9585-9F4B5002E2CA}" type="datetime1">
              <a:rPr lang="fi-FI" smtClean="0"/>
              <a:t>13.6.2019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Mauri Vihko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8AB7-2E65-436F-A276-2186638B708E}" type="slidenum">
              <a:rPr lang="fi-FI" smtClean="0"/>
              <a:t>3</a:t>
            </a:fld>
            <a:endParaRPr lang="fi-FI"/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80" y="1773238"/>
            <a:ext cx="6786840" cy="4392612"/>
          </a:xfrm>
        </p:spPr>
      </p:pic>
    </p:spTree>
    <p:extLst>
      <p:ext uri="{BB962C8B-B14F-4D97-AF65-F5344CB8AC3E}">
        <p14:creationId xmlns:p14="http://schemas.microsoft.com/office/powerpoint/2010/main" val="258466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Kirjurin raporttipalvelun avulla tavoitat maailmalle muuttajat ja sieltä palaajat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8BBF-49EA-400B-9585-9F4B5002E2CA}" type="datetime1">
              <a:rPr lang="fi-FI" smtClean="0"/>
              <a:t>13.6.2019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Mauri Vihko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8AB7-2E65-436F-A276-2186638B708E}" type="slidenum">
              <a:rPr lang="fi-FI" smtClean="0"/>
              <a:t>4</a:t>
            </a:fld>
            <a:endParaRPr lang="fi-FI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529" y="1773238"/>
            <a:ext cx="6004945" cy="4392612"/>
          </a:xfrm>
        </p:spPr>
      </p:pic>
    </p:spTree>
    <p:extLst>
      <p:ext uri="{BB962C8B-B14F-4D97-AF65-F5344CB8AC3E}">
        <p14:creationId xmlns:p14="http://schemas.microsoft.com/office/powerpoint/2010/main" val="36004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Kirjurin raporttipalvelun avulla tavoitat maailmalle muuttajat ja sieltä palaajat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8BBF-49EA-400B-9585-9F4B5002E2CA}" type="datetime1">
              <a:rPr lang="fi-FI" smtClean="0"/>
              <a:t>13.6.2019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Mauri Vihko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8AB7-2E65-436F-A276-2186638B708E}" type="slidenum">
              <a:rPr lang="fi-FI" smtClean="0"/>
              <a:t>5</a:t>
            </a:fld>
            <a:endParaRPr lang="fi-FI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34" y="1773238"/>
            <a:ext cx="6762332" cy="4392612"/>
          </a:xfrm>
        </p:spPr>
      </p:pic>
    </p:spTree>
    <p:extLst>
      <p:ext uri="{BB962C8B-B14F-4D97-AF65-F5344CB8AC3E}">
        <p14:creationId xmlns:p14="http://schemas.microsoft.com/office/powerpoint/2010/main" val="297054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Kirjurin raporttipalvelun avulla tavoitat maailmalle muuttajat ja sieltä palaajat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8BBF-49EA-400B-9585-9F4B5002E2CA}" type="datetime1">
              <a:rPr lang="fi-FI" smtClean="0"/>
              <a:t>13.6.2019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Mauri Vihko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8AB7-2E65-436F-A276-2186638B708E}" type="slidenum">
              <a:rPr lang="fi-FI" smtClean="0"/>
              <a:t>6</a:t>
            </a:fld>
            <a:endParaRPr lang="fi-FI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738" y="1773238"/>
            <a:ext cx="6654524" cy="4392612"/>
          </a:xfrm>
        </p:spPr>
      </p:pic>
    </p:spTree>
    <p:extLst>
      <p:ext uri="{BB962C8B-B14F-4D97-AF65-F5344CB8AC3E}">
        <p14:creationId xmlns:p14="http://schemas.microsoft.com/office/powerpoint/2010/main" val="258221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Kirjurin raporttipalvelun avulla tavoitat maailmalle muuttajat ja sieltä palaajat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8BBF-49EA-400B-9585-9F4B5002E2CA}" type="datetime1">
              <a:rPr lang="fi-FI" smtClean="0"/>
              <a:t>13.6.2019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Mauri Vihko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8AB7-2E65-436F-A276-2186638B708E}" type="slidenum">
              <a:rPr lang="fi-FI" smtClean="0"/>
              <a:t>7</a:t>
            </a:fld>
            <a:endParaRPr lang="fi-FI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88" y="1773238"/>
            <a:ext cx="6477024" cy="4392612"/>
          </a:xfrm>
        </p:spPr>
      </p:pic>
    </p:spTree>
    <p:extLst>
      <p:ext uri="{BB962C8B-B14F-4D97-AF65-F5344CB8AC3E}">
        <p14:creationId xmlns:p14="http://schemas.microsoft.com/office/powerpoint/2010/main" val="292084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Kirjurin raporttipalvelun avulla tavoitat maailmalle muuttajat ja sieltä palaajat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8BBF-49EA-400B-9585-9F4B5002E2CA}" type="datetime1">
              <a:rPr lang="fi-FI" smtClean="0"/>
              <a:t>13.6.2019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Mauri Vihko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8AB7-2E65-436F-A276-2186638B708E}" type="slidenum">
              <a:rPr lang="fi-FI" smtClean="0"/>
              <a:t>8</a:t>
            </a:fld>
            <a:endParaRPr lang="fi-FI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11" y="1773238"/>
            <a:ext cx="6518581" cy="4392612"/>
          </a:xfrm>
        </p:spPr>
      </p:pic>
    </p:spTree>
    <p:extLst>
      <p:ext uri="{BB962C8B-B14F-4D97-AF65-F5344CB8AC3E}">
        <p14:creationId xmlns:p14="http://schemas.microsoft.com/office/powerpoint/2010/main" val="266444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203</Words>
  <Application>Microsoft Office PowerPoint</Application>
  <PresentationFormat>Laajakuva</PresentationFormat>
  <Paragraphs>33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Office-teema</vt:lpstr>
      <vt:lpstr>Poissa – vaan ei sittenkään</vt:lpstr>
      <vt:lpstr>PowerPoint-esitys</vt:lpstr>
      <vt:lpstr>Kirjurin raporttipalvelun avulla tavoitat maailmalle muuttajat ja sieltä palaajat</vt:lpstr>
      <vt:lpstr>Kirjurin raporttipalvelun avulla tavoitat maailmalle muuttajat ja sieltä palaajat</vt:lpstr>
      <vt:lpstr>Kirjurin raporttipalvelun avulla tavoitat maailmalle muuttajat ja sieltä palaajat</vt:lpstr>
      <vt:lpstr>Kirjurin raporttipalvelun avulla tavoitat maailmalle muuttajat ja sieltä palaajat</vt:lpstr>
      <vt:lpstr>Kirjurin raporttipalvelun avulla tavoitat maailmalle muuttajat ja sieltä palaajat</vt:lpstr>
      <vt:lpstr>Kirjurin raporttipalvelun avulla tavoitat maailmalle muuttajat ja sieltä palaajat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Poissa – vaan ei sittenkään</dc:title>
  <dc:creator>Vihko Mauri</dc:creator>
  <cp:lastModifiedBy>Vihko Mauri</cp:lastModifiedBy>
  <cp:revision>2</cp:revision>
  <dcterms:created xsi:type="dcterms:W3CDTF">2019-06-13T11:05:34Z</dcterms:created>
  <dcterms:modified xsi:type="dcterms:W3CDTF">2019-06-13T11:13:12Z</dcterms:modified>
</cp:coreProperties>
</file>